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8" r:id="rId6"/>
    <p:sldId id="261" r:id="rId7"/>
    <p:sldId id="262" r:id="rId8"/>
    <p:sldId id="269" r:id="rId9"/>
    <p:sldId id="270" r:id="rId10"/>
    <p:sldId id="271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065" autoAdjust="0"/>
  </p:normalViewPr>
  <p:slideViewPr>
    <p:cSldViewPr snapToGrid="0" showGuides="1">
      <p:cViewPr varScale="1">
        <p:scale>
          <a:sx n="74" d="100"/>
          <a:sy n="74" d="100"/>
        </p:scale>
        <p:origin x="4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04/03/2020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04/03/2020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2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244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57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276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80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34A2FF8-4559-4149-8B79-D85ED6F0B853}" type="datetime1">
              <a:rPr lang="es-ES" smtClean="0"/>
              <a:pPr/>
              <a:t>04/03/2020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9FE88BC-BA9C-41DB-8175-8FC1D1B95355}" type="datetime1">
              <a:rPr lang="es-ES" smtClean="0"/>
              <a:pPr/>
              <a:t>04/03/2020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7776A268-E945-41BF-9F85-D7A3B8400346}" type="datetime1">
              <a:rPr lang="es-ES" smtClean="0"/>
              <a:pPr/>
              <a:t>04/03/2020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CEC05348-D021-422A-8D9F-89EEB8C0F442}" type="datetime1">
              <a:rPr lang="es-ES" smtClean="0"/>
              <a:pPr/>
              <a:t>04/03/2020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04/03/2020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 smtClean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  <a:endParaRPr lang="es-ES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04/03/2020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04/03/2020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B79CF11-FD05-4F88-8EC3-5D4F176B79FC}" type="datetime1">
              <a:rPr lang="es-ES" smtClean="0"/>
              <a:pPr/>
              <a:t>04/03/2020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FEAFC309-1B63-44A4-A9FC-29FA1501E26B}" type="datetime1">
              <a:rPr lang="es-ES" smtClean="0"/>
              <a:pPr/>
              <a:t>04/03/2020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04/03/2020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146D9C0-42AF-411F-B87E-5CF0AD6A3E2D}" type="datetime1">
              <a:rPr lang="es-ES" smtClean="0"/>
              <a:pPr/>
              <a:t>04/03/2020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04/03/2020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36104" y="2292094"/>
            <a:ext cx="6202846" cy="3227166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dirty="0" smtClean="0"/>
              <a:t>Guía de examen de habilidades para pensar y actuar.</a:t>
            </a:r>
            <a:br>
              <a:rPr lang="es-ES" dirty="0" smtClean="0"/>
            </a:br>
            <a:r>
              <a:rPr lang="es-ES" dirty="0" smtClean="0"/>
              <a:t>II trimestre.</a:t>
            </a:r>
            <a:endParaRPr lang="es-ES" dirty="0"/>
          </a:p>
        </p:txBody>
      </p:sp>
      <p:pic>
        <p:nvPicPr>
          <p:cNvPr id="4" name="Marcador de posición de imagen 3" descr="Libro abierto en una mesa, con estanterías de libros borrosas en el fondo" title="Imagen de ej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10096500" cy="1017776"/>
          </a:xfrm>
        </p:spPr>
        <p:txBody>
          <a:bodyPr rtlCol="0"/>
          <a:lstStyle/>
          <a:p>
            <a:pPr rtl="0"/>
            <a:r>
              <a:rPr lang="es-ES" dirty="0" smtClean="0"/>
              <a:t>¿Qué es el compromiso?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3438660"/>
            <a:ext cx="10096501" cy="2028690"/>
          </a:xfrm>
        </p:spPr>
        <p:txBody>
          <a:bodyPr rtlCol="0">
            <a:normAutofit/>
          </a:bodyPr>
          <a:lstStyle/>
          <a:p>
            <a:pPr rtl="0"/>
            <a:r>
              <a:rPr lang="es-ES" sz="4000" i="1" dirty="0" smtClean="0"/>
              <a:t>Es la capacidad que tiene la persona para llevar a cabo la obligación contraída con otra persona o </a:t>
            </a:r>
            <a:r>
              <a:rPr lang="es-ES" sz="4000" i="1" dirty="0" smtClean="0"/>
              <a:t>a</a:t>
            </a:r>
            <a:r>
              <a:rPr lang="es-ES" sz="4000" i="1" dirty="0" smtClean="0"/>
              <a:t>nte una situación.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550578"/>
            <a:ext cx="10071099" cy="1684150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¿qué es la responsabilidad?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2833352"/>
            <a:ext cx="10071099" cy="2332354"/>
          </a:xfrm>
        </p:spPr>
        <p:txBody>
          <a:bodyPr rtlCol="0">
            <a:normAutofit/>
          </a:bodyPr>
          <a:lstStyle/>
          <a:p>
            <a:pPr rtl="0"/>
            <a:r>
              <a:rPr lang="es-ES" sz="3600" dirty="0" smtClean="0"/>
              <a:t>Es la virtud que tiene la persona al asumir las consecuencias de sus actos y el resultado de sus decisiones, actúan con libertad y aceptan las repercusiones de las decisiones que toman.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¿QUÉ ES LA HONESTIDAD?</a:t>
            </a:r>
            <a:endParaRPr lang="es-MX" sz="44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4000" dirty="0" smtClean="0"/>
              <a:t>Es la virtud de comportarte y expresarse de acuerdo a la verdad.</a:t>
            </a:r>
            <a:endParaRPr lang="es-MX" sz="4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95" y="3276600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10096500" cy="1017776"/>
          </a:xfrm>
        </p:spPr>
        <p:txBody>
          <a:bodyPr rtlCol="0"/>
          <a:lstStyle/>
          <a:p>
            <a:pPr rtl="0"/>
            <a:r>
              <a:rPr lang="es-ES" dirty="0" smtClean="0"/>
              <a:t>¿Qué es la solidaridad?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3438660"/>
            <a:ext cx="10096501" cy="2028690"/>
          </a:xfrm>
        </p:spPr>
        <p:txBody>
          <a:bodyPr rtlCol="0">
            <a:normAutofit/>
          </a:bodyPr>
          <a:lstStyle/>
          <a:p>
            <a:pPr rtl="0"/>
            <a:r>
              <a:rPr lang="es-ES" sz="4000" i="1" dirty="0" smtClean="0"/>
              <a:t>Es la capacidad de entregarse, colaborar y ayudar a los demás en cualquier circunstancia.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51654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550578"/>
            <a:ext cx="10071099" cy="1684150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¿qué es la </a:t>
            </a:r>
            <a:r>
              <a:rPr lang="es-ES" dirty="0">
                <a:solidFill>
                  <a:schemeClr val="tx1"/>
                </a:solidFill>
              </a:rPr>
              <a:t>u</a:t>
            </a:r>
            <a:r>
              <a:rPr lang="es-ES" dirty="0" smtClean="0">
                <a:solidFill>
                  <a:schemeClr val="tx1"/>
                </a:solidFill>
              </a:rPr>
              <a:t>nidad?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2833352"/>
            <a:ext cx="10071099" cy="2332354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 smtClean="0"/>
              <a:t>Es el valor humano de mantener en armonía entre las personas de un grupo humano.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92786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¿QUÉ ES LA LEALTAD?</a:t>
            </a:r>
            <a:endParaRPr lang="es-MX" sz="44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4000" dirty="0" smtClean="0"/>
              <a:t>Es la virtud por cual permaneces fiel a tu palabra y la cumples.</a:t>
            </a:r>
            <a:endParaRPr lang="es-MX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533" y="2962275"/>
            <a:ext cx="428541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168</Words>
  <Application>Microsoft Office PowerPoint</Application>
  <PresentationFormat>Panorámica</PresentationFormat>
  <Paragraphs>20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Euphemia</vt:lpstr>
      <vt:lpstr>Plantagenet Cherokee</vt:lpstr>
      <vt:lpstr>Wingdings</vt:lpstr>
      <vt:lpstr>Literatura académica 16 × 9</vt:lpstr>
      <vt:lpstr>Guía de examen de habilidades para pensar y actuar. II trimestre.</vt:lpstr>
      <vt:lpstr>¿Qué es el compromiso?</vt:lpstr>
      <vt:lpstr>¿qué es la responsabilidad?</vt:lpstr>
      <vt:lpstr>¿QUÉ ES LA HONESTIDAD?</vt:lpstr>
      <vt:lpstr>¿Qué es la solidaridad?</vt:lpstr>
      <vt:lpstr>¿qué es la unidad?</vt:lpstr>
      <vt:lpstr>¿QUÉ ES LA LEALTAD?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2020-03-04T13:55:15Z</dcterms:created>
  <dcterms:modified xsi:type="dcterms:W3CDTF">2020-03-04T16:28:49Z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