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8" r:id="rId6"/>
    <p:sldId id="259" r:id="rId7"/>
    <p:sldId id="260" r:id="rId8"/>
    <p:sldId id="261" r:id="rId9"/>
    <p:sldId id="262" r:id="rId10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23" autoAdjust="0"/>
  </p:normalViewPr>
  <p:slideViewPr>
    <p:cSldViewPr showGuides="1"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FC3AB43-A716-41D3-8542-E2B83FF90C30}" type="datetime1">
              <a:rPr lang="es-ES" smtClean="0"/>
              <a:t>23/01/2020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415C8-EA5F-40DA-B692-F57629F0830E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4824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4091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1926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1119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654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 rtl="0">
              <a:defRPr sz="40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 rtlCol="0"/>
          <a:lstStyle>
            <a:lvl1pPr>
              <a:defRPr/>
            </a:lvl1pPr>
          </a:lstStyle>
          <a:p>
            <a:fld id="{D3E5EB10-21A3-46AF-9F87-719B4871B7E9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B150DC9-D51B-4532-9742-17D563F7B844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35D6C72-29E8-4745-90E7-3DCDC3BB08B1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8582301-5656-41C5-859E-C3578B1613A0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 rtl="0">
              <a:defRPr sz="5400" b="1" cap="none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8063A5B-0A71-4EE0-8ADD-6A894F185F26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0E0A9B6-D611-4A47-BC84-432D674749BC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9FB027-3733-4D18-9487-B5EE970DC99F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74CDD08-FBA2-4EDF-8E1E-C931D29CAE1C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2EEC9CC-5F6E-41D6-9BA1-1B03DDFF2A74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 rtl="0">
              <a:defRPr sz="3600" b="1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93776FF-CBB8-47A4-90DF-2EBF2E3DC8FF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9FD2ED8E-5314-4CC6-97E3-FFA8A74630E9}" type="datetime1">
              <a:rPr lang="es-ES" noProof="0" smtClean="0"/>
              <a:pPr/>
              <a:t>23/01/2020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AEAE4A8-A6E5-453E-B946-FB774B73F48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sz="5400" dirty="0" smtClean="0"/>
              <a:t>La Unidad.</a:t>
            </a:r>
            <a:r>
              <a:rPr lang="es-ES" sz="5400" dirty="0"/>
              <a:t/>
            </a:r>
            <a:br>
              <a:rPr lang="es-ES" sz="5400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sz="3200" dirty="0" smtClean="0"/>
              <a:t>Integrar las diferencias.</a:t>
            </a:r>
            <a:endParaRPr lang="es-ES" sz="3200" dirty="0"/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I. Diferencias: oportunidad o separación.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es-ES" sz="3200" dirty="0" smtClean="0"/>
              <a:t>En ocasiones te has podido encontrar con personas que visten, hablan, se expresan o piensan diferente. Las diferencias son un desafío, pero también una gran oportunidad para ampliar tu visión y aprender cosas nuevas. </a:t>
            </a:r>
          </a:p>
          <a:p>
            <a:pPr rtl="0"/>
            <a:r>
              <a:rPr lang="es-ES" sz="3200" dirty="0" smtClean="0"/>
              <a:t>Te pueden servir para profundizar en tus ideas, reafirmarlas, ajustarlas o incluso rectificarlas si estas equivocadas.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s-ES" sz="3200" dirty="0"/>
              <a:t>Estas diferencias provienen de personas. Cada ser humano tiene un estilo propio, unas cualidades diversas, una historia original, porque cada persona es única e irrepetible. </a:t>
            </a:r>
          </a:p>
          <a:p>
            <a:r>
              <a:rPr lang="es-ES" sz="3200" dirty="0"/>
              <a:t>Justamente la persona crece cuando desarrolla sus cualidades, su talento, su identidad, es decir, lo que la hace ser única.</a:t>
            </a:r>
          </a:p>
          <a:p>
            <a:pPr rtl="0"/>
            <a:endParaRPr lang="es-ES" dirty="0"/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Las diferencias se pueden convertir en división cuando: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es-ES" sz="3200" b="1" dirty="0" smtClean="0">
                <a:solidFill>
                  <a:srgbClr val="C00000"/>
                </a:solidFill>
              </a:rPr>
              <a:t>Se murmura</a:t>
            </a:r>
            <a:r>
              <a:rPr lang="es-ES" sz="3200" dirty="0" smtClean="0"/>
              <a:t>: se habla mal de alguien.</a:t>
            </a:r>
          </a:p>
          <a:p>
            <a:pPr rtl="0"/>
            <a:r>
              <a:rPr lang="es-ES" sz="3200" b="1" dirty="0" smtClean="0">
                <a:solidFill>
                  <a:srgbClr val="C00000"/>
                </a:solidFill>
              </a:rPr>
              <a:t>Guiarse por prejuicios</a:t>
            </a:r>
            <a:r>
              <a:rPr lang="es-ES" sz="3200" dirty="0" smtClean="0"/>
              <a:t>: Se juzga a la persona o situación sin conocerla.</a:t>
            </a:r>
          </a:p>
          <a:p>
            <a:pPr rtl="0"/>
            <a:r>
              <a:rPr lang="es-ES" sz="3200" b="1" dirty="0" smtClean="0">
                <a:solidFill>
                  <a:srgbClr val="C00000"/>
                </a:solidFill>
              </a:rPr>
              <a:t>Crítica negativa</a:t>
            </a:r>
            <a:r>
              <a:rPr lang="es-ES" sz="3200" dirty="0" smtClean="0"/>
              <a:t>: se censura las acciones de alguien y se hace un juicio negativo.</a:t>
            </a:r>
          </a:p>
          <a:p>
            <a:pPr rtl="0"/>
            <a:r>
              <a:rPr lang="es-ES" sz="3200" b="1" dirty="0" smtClean="0">
                <a:solidFill>
                  <a:srgbClr val="C00000"/>
                </a:solidFill>
              </a:rPr>
              <a:t>Cerrarse</a:t>
            </a:r>
            <a:r>
              <a:rPr lang="es-ES" sz="3200" dirty="0" smtClean="0"/>
              <a:t>: no escuchar ni aceptar al otro.</a:t>
            </a:r>
          </a:p>
          <a:p>
            <a:pPr rtl="0"/>
            <a:r>
              <a:rPr lang="es-ES" sz="3200" b="1" dirty="0" smtClean="0">
                <a:solidFill>
                  <a:srgbClr val="C00000"/>
                </a:solidFill>
              </a:rPr>
              <a:t>Alimentar el odio</a:t>
            </a:r>
            <a:r>
              <a:rPr lang="es-ES" sz="3200" dirty="0" smtClean="0"/>
              <a:t>: se ve al otro como amenaza o peligro.</a:t>
            </a:r>
          </a:p>
          <a:p>
            <a:pPr rtl="0"/>
            <a:r>
              <a:rPr lang="es-ES" sz="3200" b="1" dirty="0" smtClean="0">
                <a:solidFill>
                  <a:srgbClr val="C00000"/>
                </a:solidFill>
              </a:rPr>
              <a:t>Ser violento</a:t>
            </a:r>
            <a:r>
              <a:rPr lang="es-ES" sz="3200" dirty="0" smtClean="0"/>
              <a:t>: llevar el odio a la acción. </a:t>
            </a:r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Unidad en </a:t>
            </a:r>
            <a:r>
              <a:rPr lang="es-ES" smtClean="0"/>
              <a:t>la diversidad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3200" dirty="0" smtClean="0"/>
              <a:t>Quien trabaja en la unidad ve lo diferente como algo valioso y una gran oportunidad. Integrar personas distintas es un reto difícil.</a:t>
            </a:r>
          </a:p>
          <a:p>
            <a:pPr rtl="0"/>
            <a:r>
              <a:rPr lang="es-ES" sz="3200" dirty="0" smtClean="0"/>
              <a:t>Pero el resultado de integrar, de unir respetando la diversidad, será siempre mejor. Por eso las personas que unen son “grandes creadores” de un futuro mejor para todos.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88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¿Cómo se consigue la unidad?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rtl="0"/>
            <a:r>
              <a:rPr lang="es-ES" sz="3200" dirty="0" smtClean="0"/>
              <a:t>Busca que todos participen sin excluir a nadie.</a:t>
            </a:r>
          </a:p>
          <a:p>
            <a:pPr rtl="0"/>
            <a:r>
              <a:rPr lang="es-ES" sz="3200" dirty="0" smtClean="0"/>
              <a:t>Hay que ser valientes para proponer cambios radicales, comprometidos, innovadores.</a:t>
            </a:r>
          </a:p>
          <a:p>
            <a:pPr rtl="0"/>
            <a:r>
              <a:rPr lang="es-ES" sz="3200" dirty="0" smtClean="0"/>
              <a:t>Sabe comunicar sus ideas: utiliza palabras, gestos y símbolos para expresar lo que piensa en favor de la unidad.</a:t>
            </a:r>
          </a:p>
          <a:p>
            <a:pPr rtl="0"/>
            <a:r>
              <a:rPr lang="es-ES" sz="3200" dirty="0" smtClean="0"/>
              <a:t>Utiliza tu liderazgo para unir: se amable, educado, escucha e inspira…</a:t>
            </a:r>
            <a:endParaRPr lang="es-ES" sz="3200" dirty="0" smtClean="0"/>
          </a:p>
        </p:txBody>
      </p:sp>
    </p:spTree>
    <p:extLst>
      <p:ext uri="{BB962C8B-B14F-4D97-AF65-F5344CB8AC3E}">
        <p14:creationId xmlns:p14="http://schemas.microsoft.com/office/powerpoint/2010/main" val="117342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sentación de la estrategia de la empresa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4352752_TF03460663.potx" id="{0E75555A-7961-4300-A3F8-985FFE5AE3BF}" vid="{25404217-201F-4C94-B774-0539FEE7324B}"/>
    </a:ext>
  </a:extLst>
</a:theme>
</file>

<file path=ppt/theme/theme2.xml><?xml version="1.0" encoding="utf-8"?>
<a:theme xmlns:a="http://schemas.openxmlformats.org/drawingml/2006/main" name="Tema de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FF1070-8794-47AC-90B7-1F2E078096FF}">
  <ds:schemaRefs>
    <ds:schemaRef ds:uri="40262f94-9f35-4ac3-9a90-690165a166b7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a4f35948-e619-41b3-aa29-22878b09cfd2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la estrategia de la empresa</Template>
  <TotalTime>228</TotalTime>
  <Words>342</Words>
  <Application>Microsoft Office PowerPoint</Application>
  <PresentationFormat>Personalizado</PresentationFormat>
  <Paragraphs>28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Palatino Linotype</vt:lpstr>
      <vt:lpstr>Presentación de la estrategia de la empresa</vt:lpstr>
      <vt:lpstr>La Unidad.  </vt:lpstr>
      <vt:lpstr>I. Diferencias: oportunidad o separación.</vt:lpstr>
      <vt:lpstr>Presentación de PowerPoint</vt:lpstr>
      <vt:lpstr>Las diferencias se pueden convertir en división cuando:</vt:lpstr>
      <vt:lpstr>Unidad en la diversidad</vt:lpstr>
      <vt:lpstr>¿Cómo se consigue la unidad?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Unidad.</dc:title>
  <dc:creator>Pentium</dc:creator>
  <cp:lastModifiedBy>Pentium</cp:lastModifiedBy>
  <cp:revision>9</cp:revision>
  <dcterms:created xsi:type="dcterms:W3CDTF">2020-01-16T15:28:58Z</dcterms:created>
  <dcterms:modified xsi:type="dcterms:W3CDTF">2020-01-23T14:00:14Z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