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2"/>
  </p:sldMasterIdLst>
  <p:handoutMasterIdLst>
    <p:handoutMasterId r:id="rId9"/>
  </p:handoutMasterIdLst>
  <p:sldIdLst>
    <p:sldId id="315" r:id="rId3"/>
    <p:sldId id="318" r:id="rId4"/>
    <p:sldId id="316" r:id="rId5"/>
    <p:sldId id="317" r:id="rId6"/>
    <p:sldId id="319" r:id="rId7"/>
    <p:sldId id="320" r:id="rId8"/>
  </p:sldIdLst>
  <p:sldSz cx="9144000" cy="6858000" type="screen4x3"/>
  <p:notesSz cx="6858000" cy="9144000"/>
  <p:defaultTextStyle>
    <a:defPPr>
      <a:defRPr lang="es-E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0066"/>
    <a:srgbClr val="00FF00"/>
    <a:srgbClr val="FF6600"/>
    <a:srgbClr val="FF0000"/>
    <a:srgbClr val="000058"/>
    <a:srgbClr val="1C1C1C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24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78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78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0C8243A-710E-4523-A2E1-DBECD52024D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05507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7"/>
          <p:cNvSpPr>
            <a:spLocks noChangeArrowheads="1"/>
          </p:cNvSpPr>
          <p:nvPr userDrawn="1"/>
        </p:nvSpPr>
        <p:spPr bwMode="auto">
          <a:xfrm>
            <a:off x="152400" y="0"/>
            <a:ext cx="457200" cy="457200"/>
          </a:xfrm>
          <a:prstGeom prst="ellipse">
            <a:avLst/>
          </a:prstGeom>
          <a:gradFill rotWithShape="1">
            <a:gsLst>
              <a:gs pos="0">
                <a:srgbClr val="000080">
                  <a:gamma/>
                  <a:tint val="0"/>
                  <a:invGamma/>
                </a:srgbClr>
              </a:gs>
              <a:gs pos="100000">
                <a:srgbClr val="000080">
                  <a:alpha val="97000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5" name="Oval 70"/>
          <p:cNvSpPr>
            <a:spLocks noChangeArrowheads="1"/>
          </p:cNvSpPr>
          <p:nvPr userDrawn="1"/>
        </p:nvSpPr>
        <p:spPr bwMode="auto">
          <a:xfrm>
            <a:off x="152400" y="533400"/>
            <a:ext cx="457200" cy="457200"/>
          </a:xfrm>
          <a:prstGeom prst="ellipse">
            <a:avLst/>
          </a:prstGeom>
          <a:gradFill rotWithShape="1">
            <a:gsLst>
              <a:gs pos="0">
                <a:srgbClr val="000080">
                  <a:gamma/>
                  <a:tint val="0"/>
                  <a:invGamma/>
                </a:srgbClr>
              </a:gs>
              <a:gs pos="100000">
                <a:srgbClr val="000080">
                  <a:alpha val="97000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6" name="Oval 73"/>
          <p:cNvSpPr>
            <a:spLocks noChangeArrowheads="1"/>
          </p:cNvSpPr>
          <p:nvPr userDrawn="1"/>
        </p:nvSpPr>
        <p:spPr bwMode="auto">
          <a:xfrm>
            <a:off x="152400" y="1066800"/>
            <a:ext cx="457200" cy="457200"/>
          </a:xfrm>
          <a:prstGeom prst="ellipse">
            <a:avLst/>
          </a:prstGeom>
          <a:gradFill rotWithShape="1">
            <a:gsLst>
              <a:gs pos="0">
                <a:srgbClr val="000080">
                  <a:gamma/>
                  <a:tint val="0"/>
                  <a:invGamma/>
                </a:srgbClr>
              </a:gs>
              <a:gs pos="100000">
                <a:srgbClr val="000080">
                  <a:alpha val="97000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7" name="Oval 76"/>
          <p:cNvSpPr>
            <a:spLocks noChangeArrowheads="1"/>
          </p:cNvSpPr>
          <p:nvPr userDrawn="1"/>
        </p:nvSpPr>
        <p:spPr bwMode="auto">
          <a:xfrm>
            <a:off x="152400" y="1600200"/>
            <a:ext cx="457200" cy="457200"/>
          </a:xfrm>
          <a:prstGeom prst="ellipse">
            <a:avLst/>
          </a:prstGeom>
          <a:gradFill rotWithShape="1">
            <a:gsLst>
              <a:gs pos="0">
                <a:srgbClr val="000080">
                  <a:gamma/>
                  <a:tint val="0"/>
                  <a:invGamma/>
                </a:srgbClr>
              </a:gs>
              <a:gs pos="100000">
                <a:srgbClr val="000080">
                  <a:alpha val="97000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8" name="Oval 79"/>
          <p:cNvSpPr>
            <a:spLocks noChangeArrowheads="1"/>
          </p:cNvSpPr>
          <p:nvPr userDrawn="1"/>
        </p:nvSpPr>
        <p:spPr bwMode="auto">
          <a:xfrm>
            <a:off x="152400" y="2133600"/>
            <a:ext cx="457200" cy="457200"/>
          </a:xfrm>
          <a:prstGeom prst="ellipse">
            <a:avLst/>
          </a:prstGeom>
          <a:gradFill rotWithShape="1">
            <a:gsLst>
              <a:gs pos="0">
                <a:srgbClr val="000080">
                  <a:gamma/>
                  <a:tint val="0"/>
                  <a:invGamma/>
                </a:srgbClr>
              </a:gs>
              <a:gs pos="100000">
                <a:srgbClr val="000080">
                  <a:alpha val="97000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9" name="Oval 99"/>
          <p:cNvSpPr>
            <a:spLocks noChangeArrowheads="1"/>
          </p:cNvSpPr>
          <p:nvPr userDrawn="1"/>
        </p:nvSpPr>
        <p:spPr bwMode="auto">
          <a:xfrm>
            <a:off x="152400" y="2667000"/>
            <a:ext cx="457200" cy="457200"/>
          </a:xfrm>
          <a:prstGeom prst="ellipse">
            <a:avLst/>
          </a:prstGeom>
          <a:gradFill rotWithShape="1">
            <a:gsLst>
              <a:gs pos="0">
                <a:srgbClr val="000080">
                  <a:gamma/>
                  <a:tint val="0"/>
                  <a:invGamma/>
                </a:srgbClr>
              </a:gs>
              <a:gs pos="100000">
                <a:srgbClr val="000080">
                  <a:alpha val="97000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0" name="Oval 101"/>
          <p:cNvSpPr>
            <a:spLocks noChangeArrowheads="1"/>
          </p:cNvSpPr>
          <p:nvPr userDrawn="1"/>
        </p:nvSpPr>
        <p:spPr bwMode="auto">
          <a:xfrm>
            <a:off x="152400" y="3200400"/>
            <a:ext cx="457200" cy="457200"/>
          </a:xfrm>
          <a:prstGeom prst="ellipse">
            <a:avLst/>
          </a:prstGeom>
          <a:gradFill rotWithShape="1">
            <a:gsLst>
              <a:gs pos="0">
                <a:srgbClr val="000080">
                  <a:gamma/>
                  <a:tint val="0"/>
                  <a:invGamma/>
                </a:srgbClr>
              </a:gs>
              <a:gs pos="100000">
                <a:srgbClr val="000080">
                  <a:alpha val="97000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1" name="Oval 103"/>
          <p:cNvSpPr>
            <a:spLocks noChangeArrowheads="1"/>
          </p:cNvSpPr>
          <p:nvPr userDrawn="1"/>
        </p:nvSpPr>
        <p:spPr bwMode="auto">
          <a:xfrm>
            <a:off x="152400" y="3733800"/>
            <a:ext cx="457200" cy="457200"/>
          </a:xfrm>
          <a:prstGeom prst="ellipse">
            <a:avLst/>
          </a:prstGeom>
          <a:gradFill rotWithShape="1">
            <a:gsLst>
              <a:gs pos="0">
                <a:srgbClr val="000080">
                  <a:gamma/>
                  <a:tint val="0"/>
                  <a:invGamma/>
                </a:srgbClr>
              </a:gs>
              <a:gs pos="100000">
                <a:srgbClr val="000080">
                  <a:alpha val="97000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2" name="Oval 105"/>
          <p:cNvSpPr>
            <a:spLocks noChangeArrowheads="1"/>
          </p:cNvSpPr>
          <p:nvPr userDrawn="1"/>
        </p:nvSpPr>
        <p:spPr bwMode="auto">
          <a:xfrm>
            <a:off x="152400" y="4267200"/>
            <a:ext cx="457200" cy="457200"/>
          </a:xfrm>
          <a:prstGeom prst="ellipse">
            <a:avLst/>
          </a:prstGeom>
          <a:gradFill rotWithShape="1">
            <a:gsLst>
              <a:gs pos="0">
                <a:srgbClr val="000080">
                  <a:gamma/>
                  <a:tint val="0"/>
                  <a:invGamma/>
                </a:srgbClr>
              </a:gs>
              <a:gs pos="100000">
                <a:srgbClr val="000080">
                  <a:alpha val="97000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3" name="Oval 112"/>
          <p:cNvSpPr>
            <a:spLocks noChangeArrowheads="1"/>
          </p:cNvSpPr>
          <p:nvPr userDrawn="1"/>
        </p:nvSpPr>
        <p:spPr bwMode="auto">
          <a:xfrm>
            <a:off x="152400" y="4800600"/>
            <a:ext cx="457200" cy="457200"/>
          </a:xfrm>
          <a:prstGeom prst="ellipse">
            <a:avLst/>
          </a:prstGeom>
          <a:gradFill rotWithShape="1">
            <a:gsLst>
              <a:gs pos="0">
                <a:srgbClr val="000080">
                  <a:gamma/>
                  <a:tint val="0"/>
                  <a:invGamma/>
                </a:srgbClr>
              </a:gs>
              <a:gs pos="100000">
                <a:srgbClr val="000080">
                  <a:alpha val="97000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4" name="Oval 124"/>
          <p:cNvSpPr>
            <a:spLocks noChangeArrowheads="1"/>
          </p:cNvSpPr>
          <p:nvPr userDrawn="1"/>
        </p:nvSpPr>
        <p:spPr bwMode="auto">
          <a:xfrm>
            <a:off x="152400" y="5334000"/>
            <a:ext cx="457200" cy="457200"/>
          </a:xfrm>
          <a:prstGeom prst="ellipse">
            <a:avLst/>
          </a:prstGeom>
          <a:gradFill rotWithShape="1">
            <a:gsLst>
              <a:gs pos="0">
                <a:srgbClr val="000080">
                  <a:gamma/>
                  <a:tint val="0"/>
                  <a:invGamma/>
                </a:srgbClr>
              </a:gs>
              <a:gs pos="100000">
                <a:srgbClr val="000080">
                  <a:alpha val="97000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5" name="Oval 126"/>
          <p:cNvSpPr>
            <a:spLocks noChangeArrowheads="1"/>
          </p:cNvSpPr>
          <p:nvPr userDrawn="1"/>
        </p:nvSpPr>
        <p:spPr bwMode="auto">
          <a:xfrm>
            <a:off x="152400" y="5867400"/>
            <a:ext cx="457200" cy="457200"/>
          </a:xfrm>
          <a:prstGeom prst="ellipse">
            <a:avLst/>
          </a:prstGeom>
          <a:gradFill rotWithShape="1">
            <a:gsLst>
              <a:gs pos="0">
                <a:srgbClr val="000080">
                  <a:gamma/>
                  <a:tint val="0"/>
                  <a:invGamma/>
                </a:srgbClr>
              </a:gs>
              <a:gs pos="100000">
                <a:srgbClr val="000080">
                  <a:alpha val="97000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6" name="Oval 128"/>
          <p:cNvSpPr>
            <a:spLocks noChangeArrowheads="1"/>
          </p:cNvSpPr>
          <p:nvPr userDrawn="1"/>
        </p:nvSpPr>
        <p:spPr bwMode="auto">
          <a:xfrm>
            <a:off x="152400" y="6400800"/>
            <a:ext cx="457200" cy="457200"/>
          </a:xfrm>
          <a:prstGeom prst="ellipse">
            <a:avLst/>
          </a:prstGeom>
          <a:gradFill rotWithShape="1">
            <a:gsLst>
              <a:gs pos="0">
                <a:srgbClr val="000080">
                  <a:gamma/>
                  <a:tint val="0"/>
                  <a:invGamma/>
                </a:srgbClr>
              </a:gs>
              <a:gs pos="100000">
                <a:srgbClr val="000080">
                  <a:alpha val="97000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7" name="Rectangle 134"/>
          <p:cNvSpPr>
            <a:spLocks noChangeArrowheads="1"/>
          </p:cNvSpPr>
          <p:nvPr userDrawn="1"/>
        </p:nvSpPr>
        <p:spPr bwMode="auto">
          <a:xfrm>
            <a:off x="455613" y="0"/>
            <a:ext cx="1143000" cy="6858000"/>
          </a:xfrm>
          <a:prstGeom prst="rect">
            <a:avLst/>
          </a:prstGeom>
          <a:gradFill rotWithShape="1">
            <a:gsLst>
              <a:gs pos="0">
                <a:srgbClr val="000066">
                  <a:gamma/>
                  <a:shade val="0"/>
                  <a:invGamma/>
                  <a:alpha val="0"/>
                </a:srgbClr>
              </a:gs>
              <a:gs pos="50000">
                <a:srgbClr val="000066">
                  <a:alpha val="69000"/>
                </a:srgbClr>
              </a:gs>
              <a:gs pos="100000">
                <a:srgbClr val="000066">
                  <a:gamma/>
                  <a:shade val="0"/>
                  <a:invGamma/>
                  <a:alpha val="0"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8" name="Oval 68"/>
          <p:cNvSpPr>
            <a:spLocks noChangeArrowheads="1"/>
          </p:cNvSpPr>
          <p:nvPr userDrawn="1"/>
        </p:nvSpPr>
        <p:spPr bwMode="auto">
          <a:xfrm>
            <a:off x="1524000" y="0"/>
            <a:ext cx="457200" cy="45720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97000"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9" name="Oval 71"/>
          <p:cNvSpPr>
            <a:spLocks noChangeArrowheads="1"/>
          </p:cNvSpPr>
          <p:nvPr userDrawn="1"/>
        </p:nvSpPr>
        <p:spPr bwMode="auto">
          <a:xfrm>
            <a:off x="1524000" y="533400"/>
            <a:ext cx="457200" cy="45720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97000"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20" name="Oval 74"/>
          <p:cNvSpPr>
            <a:spLocks noChangeArrowheads="1"/>
          </p:cNvSpPr>
          <p:nvPr userDrawn="1"/>
        </p:nvSpPr>
        <p:spPr bwMode="auto">
          <a:xfrm>
            <a:off x="1524000" y="1066800"/>
            <a:ext cx="457200" cy="45720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97000"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21" name="Oval 77"/>
          <p:cNvSpPr>
            <a:spLocks noChangeArrowheads="1"/>
          </p:cNvSpPr>
          <p:nvPr userDrawn="1"/>
        </p:nvSpPr>
        <p:spPr bwMode="auto">
          <a:xfrm>
            <a:off x="1524000" y="1600200"/>
            <a:ext cx="457200" cy="45720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97000"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22" name="Oval 80"/>
          <p:cNvSpPr>
            <a:spLocks noChangeArrowheads="1"/>
          </p:cNvSpPr>
          <p:nvPr userDrawn="1"/>
        </p:nvSpPr>
        <p:spPr bwMode="auto">
          <a:xfrm>
            <a:off x="1524000" y="2133600"/>
            <a:ext cx="457200" cy="45720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97000"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23" name="Oval 100"/>
          <p:cNvSpPr>
            <a:spLocks noChangeArrowheads="1"/>
          </p:cNvSpPr>
          <p:nvPr userDrawn="1"/>
        </p:nvSpPr>
        <p:spPr bwMode="auto">
          <a:xfrm>
            <a:off x="1524000" y="2667000"/>
            <a:ext cx="457200" cy="45720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97000"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24" name="Oval 102"/>
          <p:cNvSpPr>
            <a:spLocks noChangeArrowheads="1"/>
          </p:cNvSpPr>
          <p:nvPr userDrawn="1"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97000"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25" name="Oval 104"/>
          <p:cNvSpPr>
            <a:spLocks noChangeArrowheads="1"/>
          </p:cNvSpPr>
          <p:nvPr userDrawn="1"/>
        </p:nvSpPr>
        <p:spPr bwMode="auto">
          <a:xfrm>
            <a:off x="1524000" y="3733800"/>
            <a:ext cx="457200" cy="45720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97000"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26" name="Oval 106"/>
          <p:cNvSpPr>
            <a:spLocks noChangeArrowheads="1"/>
          </p:cNvSpPr>
          <p:nvPr userDrawn="1"/>
        </p:nvSpPr>
        <p:spPr bwMode="auto">
          <a:xfrm>
            <a:off x="1524000" y="4267200"/>
            <a:ext cx="457200" cy="45720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97000"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27" name="Oval 113"/>
          <p:cNvSpPr>
            <a:spLocks noChangeArrowheads="1"/>
          </p:cNvSpPr>
          <p:nvPr userDrawn="1"/>
        </p:nvSpPr>
        <p:spPr bwMode="auto">
          <a:xfrm>
            <a:off x="1524000" y="4800600"/>
            <a:ext cx="457200" cy="45720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97000"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28" name="Oval 125"/>
          <p:cNvSpPr>
            <a:spLocks noChangeArrowheads="1"/>
          </p:cNvSpPr>
          <p:nvPr userDrawn="1"/>
        </p:nvSpPr>
        <p:spPr bwMode="auto">
          <a:xfrm>
            <a:off x="1524000" y="5334000"/>
            <a:ext cx="457200" cy="45720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97000"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29" name="Oval 127"/>
          <p:cNvSpPr>
            <a:spLocks noChangeArrowheads="1"/>
          </p:cNvSpPr>
          <p:nvPr userDrawn="1"/>
        </p:nvSpPr>
        <p:spPr bwMode="auto">
          <a:xfrm>
            <a:off x="1524000" y="5867400"/>
            <a:ext cx="457200" cy="45720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97000"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30" name="Oval 129"/>
          <p:cNvSpPr>
            <a:spLocks noChangeArrowheads="1"/>
          </p:cNvSpPr>
          <p:nvPr userDrawn="1"/>
        </p:nvSpPr>
        <p:spPr bwMode="auto">
          <a:xfrm>
            <a:off x="1524000" y="6400800"/>
            <a:ext cx="457200" cy="45720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97000"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31" name="Rectangle 132"/>
          <p:cNvSpPr>
            <a:spLocks noChangeArrowheads="1"/>
          </p:cNvSpPr>
          <p:nvPr userDrawn="1"/>
        </p:nvSpPr>
        <p:spPr bwMode="auto">
          <a:xfrm>
            <a:off x="1752600" y="0"/>
            <a:ext cx="76200" cy="6858000"/>
          </a:xfrm>
          <a:prstGeom prst="rect">
            <a:avLst/>
          </a:prstGeom>
          <a:gradFill rotWithShape="1">
            <a:gsLst>
              <a:gs pos="0">
                <a:srgbClr val="000080">
                  <a:gamma/>
                  <a:tint val="0"/>
                  <a:invGamma/>
                  <a:alpha val="0"/>
                </a:srgbClr>
              </a:gs>
              <a:gs pos="50000">
                <a:srgbClr val="000080">
                  <a:alpha val="59000"/>
                </a:srgbClr>
              </a:gs>
              <a:gs pos="100000">
                <a:srgbClr val="000080">
                  <a:gamma/>
                  <a:tint val="0"/>
                  <a:invGamma/>
                  <a:alpha val="0"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32" name="Rectangle 133"/>
          <p:cNvSpPr>
            <a:spLocks noChangeArrowheads="1"/>
          </p:cNvSpPr>
          <p:nvPr userDrawn="1"/>
        </p:nvSpPr>
        <p:spPr bwMode="auto">
          <a:xfrm>
            <a:off x="304800" y="0"/>
            <a:ext cx="76200" cy="6858000"/>
          </a:xfrm>
          <a:prstGeom prst="rect">
            <a:avLst/>
          </a:prstGeom>
          <a:gradFill rotWithShape="1">
            <a:gsLst>
              <a:gs pos="0">
                <a:srgbClr val="000080">
                  <a:gamma/>
                  <a:tint val="0"/>
                  <a:invGamma/>
                  <a:alpha val="0"/>
                </a:srgbClr>
              </a:gs>
              <a:gs pos="50000">
                <a:srgbClr val="000080">
                  <a:alpha val="59000"/>
                </a:srgbClr>
              </a:gs>
              <a:gs pos="100000">
                <a:srgbClr val="000080">
                  <a:gamma/>
                  <a:tint val="0"/>
                  <a:invGamma/>
                  <a:alpha val="0"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33" name="Rectangle 162"/>
          <p:cNvSpPr>
            <a:spLocks noChangeArrowheads="1"/>
          </p:cNvSpPr>
          <p:nvPr userDrawn="1"/>
        </p:nvSpPr>
        <p:spPr bwMode="auto">
          <a:xfrm>
            <a:off x="990600" y="0"/>
            <a:ext cx="152400" cy="6858000"/>
          </a:xfrm>
          <a:prstGeom prst="rect">
            <a:avLst/>
          </a:prstGeom>
          <a:gradFill rotWithShape="1">
            <a:gsLst>
              <a:gs pos="0">
                <a:srgbClr val="000080">
                  <a:gamma/>
                  <a:tint val="0"/>
                  <a:invGamma/>
                  <a:alpha val="0"/>
                </a:srgbClr>
              </a:gs>
              <a:gs pos="50000">
                <a:srgbClr val="000080">
                  <a:alpha val="59000"/>
                </a:srgbClr>
              </a:gs>
              <a:gs pos="100000">
                <a:srgbClr val="000080">
                  <a:gamma/>
                  <a:tint val="0"/>
                  <a:invGamma/>
                  <a:alpha val="0"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62826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2514600" y="838200"/>
            <a:ext cx="5334000" cy="2241550"/>
          </a:xfrm>
          <a:gradFill>
            <a:gsLst>
              <a:gs pos="0">
                <a:schemeClr val="accent2">
                  <a:alpha val="50000"/>
                </a:schemeClr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</a:gradFill>
        </p:spPr>
        <p:txBody>
          <a:bodyPr/>
          <a:lstStyle>
            <a:lvl1pPr>
              <a:defRPr sz="4000">
                <a:solidFill>
                  <a:schemeClr val="tx1"/>
                </a:solidFill>
                <a:effectLst/>
              </a:defRPr>
            </a:lvl1pPr>
          </a:lstStyle>
          <a:p>
            <a:r>
              <a:rPr lang="es-MX" smtClean="0"/>
              <a:t>Haga clic para modificar el estilo de título del patrón</a:t>
            </a:r>
            <a:endParaRPr lang="es-MX"/>
          </a:p>
        </p:txBody>
      </p:sp>
      <p:sp>
        <p:nvSpPr>
          <p:cNvPr id="162827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514600" y="4191000"/>
            <a:ext cx="5791200" cy="1143000"/>
          </a:xfrm>
          <a:gradFill>
            <a:gsLst>
              <a:gs pos="0">
                <a:schemeClr val="accent2">
                  <a:alpha val="50000"/>
                </a:schemeClr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</a:gradFill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s-MX" smtClean="0"/>
              <a:t>Haga clic para modificar el estilo de subtítulo del patrón</a:t>
            </a:r>
            <a:endParaRPr lang="es-MX"/>
          </a:p>
        </p:txBody>
      </p:sp>
      <p:sp>
        <p:nvSpPr>
          <p:cNvPr id="34" name="Rectangle 13"/>
          <p:cNvSpPr>
            <a:spLocks noGrp="1" noChangeArrowheads="1"/>
          </p:cNvSpPr>
          <p:nvPr>
            <p:ph type="ftr" sz="quarter" idx="10"/>
          </p:nvPr>
        </p:nvSpPr>
        <p:spPr>
          <a:xfrm>
            <a:off x="4800600" y="6248400"/>
            <a:ext cx="1981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5" name="Rectangle 14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467600" y="6248400"/>
            <a:ext cx="1371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E147B65-9ADB-4EAA-8017-87A5D970CEFD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36" name="Rectangle 12"/>
          <p:cNvSpPr>
            <a:spLocks noGrp="1" noChangeArrowheads="1"/>
          </p:cNvSpPr>
          <p:nvPr>
            <p:ph type="dt" sz="quarter" idx="12"/>
          </p:nvPr>
        </p:nvSpPr>
        <p:spPr>
          <a:xfrm>
            <a:off x="2209800" y="6248400"/>
            <a:ext cx="18288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MX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L 0.15 -3.33333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33333E-6 L -0.15 -3.33333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repeatCount="indefinite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33333E-6 -3.33333E-6 L 0.15 -3.33333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5" presetClass="path" presetSubtype="0" repeatCount="indefinite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33333E-6 -3.33333E-6 L -0.15 -3.33333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3" presetClass="path" presetSubtype="0" repeatCount="indefinite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33333E-6 -4.44444E-6 L 0.15 -4.44444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repeatCount="indefinite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33333E-6 -4.44444E-6 L -0.15 -4.44444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3" presetClass="path" presetSubtype="0" repeatCount="indefinite" accel="50000" decel="50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3.33333E-6 4.44444E-6 L 0.15 4.44444E-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5" presetClass="path" presetSubtype="0" repeatCount="indefinite" accel="50000" decel="50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3.33333E-6 4.44444E-6 L -0.15 4.44444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3" presetClass="path" presetSubtype="0" repeatCount="indefinite" accel="50000" decel="5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3.33333E-6 3.33333E-6 L 0.15 3.33333E-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35" presetClass="path" presetSubtype="0" repeatCount="indefinite" accel="50000" decel="5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3.33333E-6 3.33333E-6 L -0.15 3.33333E-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" y="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3" presetClass="path" presetSubtype="0" repeatCount="indefinite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33333E-6 -3.33333E-6 L 0.15 -3.33333E-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35" presetClass="path" presetSubtype="0" repeatCount="indefinite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33333E-6 -3.33333E-6 L -0.15 -3.33333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" y="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3" presetClass="path" presetSubtype="0" repeatCount="indefinite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33333E-6 -4.44444E-6 L 0.15 -4.44444E-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35" presetClass="path" presetSubtype="0" repeatCount="indefinite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33333E-6 -4.44444E-6 L -0.15 -4.44444E-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" y="0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63" presetClass="path" presetSubtype="0" repeatCount="indefinite" accel="50000" decel="50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3.33333E-6 4.44444E-6 L 0.15 4.44444E-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35" presetClass="path" presetSubtype="0" repeatCount="indefinite" accel="50000" decel="50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3.33333E-6 4.44444E-6 L -0.15 4.44444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63" presetClass="path" presetSubtype="0" repeatCount="indefinite" accel="50000" decel="5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3.33333E-6 3.33333E-6 L 0.15 3.33333E-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0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35" presetClass="path" presetSubtype="0" repeatCount="indefinite" accel="50000" decel="5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3.33333E-6 3.33333E-6 L -0.15 3.33333E-6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" y="0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63" presetClass="path" presetSubtype="0" repeatCount="indefinite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33333E-6 -3.33333E-6 L 0.15 -3.33333E-6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35" presetClass="path" presetSubtype="0" repeatCount="indefinite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33333E-6 -3.33333E-6 L -0.15 -3.33333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" y="0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63" presetClass="path" presetSubtype="0" repeatCount="indefinite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33333E-6 -4.44444E-6 L 0.15 -4.44444E-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35" presetClass="path" presetSubtype="0" repeatCount="indefinite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33333E-6 -4.44444E-6 L -0.15 -4.44444E-6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" y="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63" presetClass="path" presetSubtype="0" repeatCount="indefinite" accel="50000" decel="50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3.33333E-6 4.44444E-6 L 0.15 4.44444E-6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0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35" presetClass="path" presetSubtype="0" repeatCount="indefinite" accel="50000" decel="50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3.33333E-6 4.44444E-6 L -0.15 4.44444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" y="0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63" presetClass="path" presetSubtype="0" repeatCount="indefinite" accel="50000" decel="5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3.33333E-6 3.33333E-6 L 0.15 3.33333E-6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0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35" presetClass="path" presetSubtype="0" repeatCount="indefinite" accel="50000" decel="5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3.33333E-6 3.33333E-6 L -0.15 3.33333E-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 smtClean="0"/>
              <a:t>Haga clic para modificar el estilo de texto del patrón</a:t>
            </a:r>
          </a:p>
          <a:p>
            <a:pPr lvl="1"/>
            <a:r>
              <a:rPr lang="es-MX" smtClean="0"/>
              <a:t>Segundo nivel</a:t>
            </a:r>
          </a:p>
          <a:p>
            <a:pPr lvl="2"/>
            <a:r>
              <a:rPr lang="es-MX" smtClean="0"/>
              <a:t>Tercer nivel</a:t>
            </a:r>
          </a:p>
          <a:p>
            <a:pPr lvl="3"/>
            <a:r>
              <a:rPr lang="es-MX" smtClean="0"/>
              <a:t>Cuarto nivel</a:t>
            </a:r>
          </a:p>
          <a:p>
            <a:pPr lvl="4"/>
            <a:r>
              <a:rPr lang="es-MX" smtClean="0"/>
              <a:t>Quinto nivel</a:t>
            </a:r>
            <a:endParaRPr lang="es-MX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93C0F-19F7-42B2-A752-A95012FC2C82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067550" y="228600"/>
            <a:ext cx="1619250" cy="5638800"/>
          </a:xfrm>
        </p:spPr>
        <p:txBody>
          <a:bodyPr vert="eaVert"/>
          <a:lstStyle/>
          <a:p>
            <a:r>
              <a:rPr lang="es-MX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209800" y="228600"/>
            <a:ext cx="4705350" cy="5638800"/>
          </a:xfrm>
        </p:spPr>
        <p:txBody>
          <a:bodyPr vert="eaVert"/>
          <a:lstStyle/>
          <a:p>
            <a:pPr lvl="0"/>
            <a:r>
              <a:rPr lang="es-MX" smtClean="0"/>
              <a:t>Haga clic para modificar el estilo de texto del patrón</a:t>
            </a:r>
          </a:p>
          <a:p>
            <a:pPr lvl="1"/>
            <a:r>
              <a:rPr lang="es-MX" smtClean="0"/>
              <a:t>Segundo nivel</a:t>
            </a:r>
          </a:p>
          <a:p>
            <a:pPr lvl="2"/>
            <a:r>
              <a:rPr lang="es-MX" smtClean="0"/>
              <a:t>Tercer nivel</a:t>
            </a:r>
          </a:p>
          <a:p>
            <a:pPr lvl="3"/>
            <a:r>
              <a:rPr lang="es-MX" smtClean="0"/>
              <a:t>Cuarto nivel</a:t>
            </a:r>
          </a:p>
          <a:p>
            <a:pPr lvl="4"/>
            <a:r>
              <a:rPr lang="es-MX" smtClean="0"/>
              <a:t>Quinto nivel</a:t>
            </a:r>
            <a:endParaRPr lang="es-MX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93329-5540-41A1-88DB-743477F249F8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 smtClean="0"/>
              <a:t>Haga clic para modificar el estilo de texto del patrón</a:t>
            </a:r>
          </a:p>
          <a:p>
            <a:pPr lvl="1"/>
            <a:r>
              <a:rPr lang="es-MX" smtClean="0"/>
              <a:t>Segundo nivel</a:t>
            </a:r>
          </a:p>
          <a:p>
            <a:pPr lvl="2"/>
            <a:r>
              <a:rPr lang="es-MX" smtClean="0"/>
              <a:t>Tercer nivel</a:t>
            </a:r>
          </a:p>
          <a:p>
            <a:pPr lvl="3"/>
            <a:r>
              <a:rPr lang="es-MX" smtClean="0"/>
              <a:t>Cuarto nivel</a:t>
            </a:r>
          </a:p>
          <a:p>
            <a:pPr lvl="4"/>
            <a:r>
              <a:rPr lang="es-MX" smtClean="0"/>
              <a:t>Quinto nivel</a:t>
            </a:r>
            <a:endParaRPr lang="es-MX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44716-AB6C-437A-8FA2-99EFBCC5D34F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MX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MX" smtClean="0"/>
              <a:t>Haga clic para modificar el estilo de texto del patrón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2E88CB-F107-43DB-9191-5154D2531102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209800" y="1600200"/>
            <a:ext cx="31242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MX" smtClean="0"/>
              <a:t>Haga clic para modificar el estilo de texto del patrón</a:t>
            </a:r>
          </a:p>
          <a:p>
            <a:pPr lvl="1"/>
            <a:r>
              <a:rPr lang="es-MX" smtClean="0"/>
              <a:t>Segundo nivel</a:t>
            </a:r>
          </a:p>
          <a:p>
            <a:pPr lvl="2"/>
            <a:r>
              <a:rPr lang="es-MX" smtClean="0"/>
              <a:t>Tercer nivel</a:t>
            </a:r>
          </a:p>
          <a:p>
            <a:pPr lvl="3"/>
            <a:r>
              <a:rPr lang="es-MX" smtClean="0"/>
              <a:t>Cuarto nivel</a:t>
            </a:r>
          </a:p>
          <a:p>
            <a:pPr lvl="4"/>
            <a:r>
              <a:rPr lang="es-MX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86400" y="1600200"/>
            <a:ext cx="31242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MX" smtClean="0"/>
              <a:t>Haga clic para modificar el estilo de texto del patrón</a:t>
            </a:r>
          </a:p>
          <a:p>
            <a:pPr lvl="1"/>
            <a:r>
              <a:rPr lang="es-MX" smtClean="0"/>
              <a:t>Segundo nivel</a:t>
            </a:r>
          </a:p>
          <a:p>
            <a:pPr lvl="2"/>
            <a:r>
              <a:rPr lang="es-MX" smtClean="0"/>
              <a:t>Tercer nivel</a:t>
            </a:r>
          </a:p>
          <a:p>
            <a:pPr lvl="3"/>
            <a:r>
              <a:rPr lang="es-MX" smtClean="0"/>
              <a:t>Cuarto nivel</a:t>
            </a:r>
          </a:p>
          <a:p>
            <a:pPr lvl="4"/>
            <a:r>
              <a:rPr lang="es-MX" smtClean="0"/>
              <a:t>Quinto nivel</a:t>
            </a:r>
            <a:endParaRPr lang="es-MX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109CE-DAC8-406B-B28D-36BE620E8093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MX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MX" smtClean="0"/>
              <a:t>Haga clic para modificar el estilo de texto del patrón</a:t>
            </a:r>
          </a:p>
          <a:p>
            <a:pPr lvl="1"/>
            <a:r>
              <a:rPr lang="es-MX" smtClean="0"/>
              <a:t>Segundo nivel</a:t>
            </a:r>
          </a:p>
          <a:p>
            <a:pPr lvl="2"/>
            <a:r>
              <a:rPr lang="es-MX" smtClean="0"/>
              <a:t>Tercer nivel</a:t>
            </a:r>
          </a:p>
          <a:p>
            <a:pPr lvl="3"/>
            <a:r>
              <a:rPr lang="es-MX" smtClean="0"/>
              <a:t>Cuarto nivel</a:t>
            </a:r>
          </a:p>
          <a:p>
            <a:pPr lvl="4"/>
            <a:r>
              <a:rPr lang="es-MX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MX" smtClean="0"/>
              <a:t>Haga clic para modificar el estilo de texto del patrón</a:t>
            </a:r>
          </a:p>
          <a:p>
            <a:pPr lvl="1"/>
            <a:r>
              <a:rPr lang="es-MX" smtClean="0"/>
              <a:t>Segundo nivel</a:t>
            </a:r>
          </a:p>
          <a:p>
            <a:pPr lvl="2"/>
            <a:r>
              <a:rPr lang="es-MX" smtClean="0"/>
              <a:t>Tercer nivel</a:t>
            </a:r>
          </a:p>
          <a:p>
            <a:pPr lvl="3"/>
            <a:r>
              <a:rPr lang="es-MX" smtClean="0"/>
              <a:t>Cuarto nivel</a:t>
            </a:r>
          </a:p>
          <a:p>
            <a:pPr lvl="4"/>
            <a:r>
              <a:rPr lang="es-MX" smtClean="0"/>
              <a:t>Quinto nivel</a:t>
            </a:r>
            <a:endParaRPr lang="es-MX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C31E6-A63B-4851-9040-DD6F1C336F25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527E7-ED48-4947-884B-39BD9BA147EC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9E9C9-01D4-45AA-95DA-9870D1A39C29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MX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 smtClean="0"/>
              <a:t>Haga clic para modificar el estilo de texto del patrón</a:t>
            </a:r>
          </a:p>
          <a:p>
            <a:pPr lvl="1"/>
            <a:r>
              <a:rPr lang="es-MX" smtClean="0"/>
              <a:t>Segundo nivel</a:t>
            </a:r>
          </a:p>
          <a:p>
            <a:pPr lvl="2"/>
            <a:r>
              <a:rPr lang="es-MX" smtClean="0"/>
              <a:t>Tercer nivel</a:t>
            </a:r>
          </a:p>
          <a:p>
            <a:pPr lvl="3"/>
            <a:r>
              <a:rPr lang="es-MX" smtClean="0"/>
              <a:t>Cuarto nivel</a:t>
            </a:r>
          </a:p>
          <a:p>
            <a:pPr lvl="4"/>
            <a:r>
              <a:rPr lang="es-MX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 smtClean="0"/>
              <a:t>Haga clic para modificar el estilo de texto del patrón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16D20-FE0F-4999-AD5F-DE977060C243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MX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MX" noProof="0" smtClean="0"/>
              <a:t>Haga clic en el icono para agregar una imagen</a:t>
            </a:r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 smtClean="0"/>
              <a:t>Haga clic para modificar el estilo de texto del patrón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A99B8-D43D-4881-B006-BEF9A6C2F00A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000066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802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209800" y="228600"/>
            <a:ext cx="6477000" cy="1139825"/>
          </a:xfrm>
          <a:prstGeom prst="rect">
            <a:avLst/>
          </a:prstGeom>
          <a:gradFill rotWithShape="1">
            <a:gsLst>
              <a:gs pos="0">
                <a:srgbClr val="DDDDDD">
                  <a:alpha val="48000"/>
                </a:srgbClr>
              </a:gs>
              <a:gs pos="100000">
                <a:srgbClr val="DDDDDD">
                  <a:gamma/>
                  <a:tint val="0"/>
                  <a:invGamma/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s-MX" smtClean="0"/>
              <a:t>Haga clic para cambiar el estilo de título	</a:t>
            </a:r>
            <a:endParaRPr lang="es-MX" smtClean="0"/>
          </a:p>
        </p:txBody>
      </p:sp>
      <p:sp>
        <p:nvSpPr>
          <p:cNvPr id="161803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09800" y="1600200"/>
            <a:ext cx="6400800" cy="4267200"/>
          </a:xfrm>
          <a:prstGeom prst="rect">
            <a:avLst/>
          </a:prstGeom>
          <a:gradFill rotWithShape="1">
            <a:gsLst>
              <a:gs pos="0">
                <a:srgbClr val="DDDDDD">
                  <a:alpha val="53999"/>
                </a:srgbClr>
              </a:gs>
              <a:gs pos="100000">
                <a:srgbClr val="DDDDDD">
                  <a:gamma/>
                  <a:tint val="0"/>
                  <a:invGamma/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 smtClean="0"/>
              <a:t>Haga clic para modificar el estilo de texto del patrón</a:t>
            </a:r>
          </a:p>
          <a:p>
            <a:pPr lvl="1"/>
            <a:r>
              <a:rPr lang="es-MX" smtClean="0"/>
              <a:t>Segundo nivel</a:t>
            </a:r>
          </a:p>
          <a:p>
            <a:pPr lvl="2"/>
            <a:r>
              <a:rPr lang="es-MX" smtClean="0"/>
              <a:t>Tercer nivel</a:t>
            </a:r>
          </a:p>
          <a:p>
            <a:pPr lvl="3"/>
            <a:r>
              <a:rPr lang="es-MX" smtClean="0"/>
              <a:t>Cuarto nivel</a:t>
            </a:r>
          </a:p>
          <a:p>
            <a:pPr lvl="4"/>
            <a:r>
              <a:rPr lang="es-MX" smtClean="0"/>
              <a:t>Quinto nivel</a:t>
            </a:r>
            <a:endParaRPr lang="es-MX" smtClean="0"/>
          </a:p>
        </p:txBody>
      </p:sp>
      <p:sp>
        <p:nvSpPr>
          <p:cNvPr id="161804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362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1805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00600" y="62484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1806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2484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5B42A0DA-BE8E-4E30-BBC6-7C3F41205FD0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161935" name="Oval 143"/>
          <p:cNvSpPr>
            <a:spLocks noChangeArrowheads="1"/>
          </p:cNvSpPr>
          <p:nvPr userDrawn="1"/>
        </p:nvSpPr>
        <p:spPr bwMode="auto">
          <a:xfrm>
            <a:off x="152400" y="0"/>
            <a:ext cx="457200" cy="457200"/>
          </a:xfrm>
          <a:prstGeom prst="ellipse">
            <a:avLst/>
          </a:prstGeom>
          <a:gradFill rotWithShape="1">
            <a:gsLst>
              <a:gs pos="0">
                <a:srgbClr val="000080">
                  <a:gamma/>
                  <a:tint val="0"/>
                  <a:invGamma/>
                </a:srgbClr>
              </a:gs>
              <a:gs pos="100000">
                <a:srgbClr val="000080">
                  <a:alpha val="97000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61936" name="Oval 144"/>
          <p:cNvSpPr>
            <a:spLocks noChangeArrowheads="1"/>
          </p:cNvSpPr>
          <p:nvPr userDrawn="1"/>
        </p:nvSpPr>
        <p:spPr bwMode="auto">
          <a:xfrm>
            <a:off x="152400" y="533400"/>
            <a:ext cx="457200" cy="457200"/>
          </a:xfrm>
          <a:prstGeom prst="ellipse">
            <a:avLst/>
          </a:prstGeom>
          <a:gradFill rotWithShape="1">
            <a:gsLst>
              <a:gs pos="0">
                <a:srgbClr val="000080">
                  <a:gamma/>
                  <a:tint val="0"/>
                  <a:invGamma/>
                </a:srgbClr>
              </a:gs>
              <a:gs pos="100000">
                <a:srgbClr val="000080">
                  <a:alpha val="97000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61937" name="Oval 145"/>
          <p:cNvSpPr>
            <a:spLocks noChangeArrowheads="1"/>
          </p:cNvSpPr>
          <p:nvPr userDrawn="1"/>
        </p:nvSpPr>
        <p:spPr bwMode="auto">
          <a:xfrm>
            <a:off x="152400" y="1066800"/>
            <a:ext cx="457200" cy="457200"/>
          </a:xfrm>
          <a:prstGeom prst="ellipse">
            <a:avLst/>
          </a:prstGeom>
          <a:gradFill rotWithShape="1">
            <a:gsLst>
              <a:gs pos="0">
                <a:srgbClr val="000080">
                  <a:gamma/>
                  <a:tint val="0"/>
                  <a:invGamma/>
                </a:srgbClr>
              </a:gs>
              <a:gs pos="100000">
                <a:srgbClr val="000080">
                  <a:alpha val="97000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61938" name="Oval 146"/>
          <p:cNvSpPr>
            <a:spLocks noChangeArrowheads="1"/>
          </p:cNvSpPr>
          <p:nvPr userDrawn="1"/>
        </p:nvSpPr>
        <p:spPr bwMode="auto">
          <a:xfrm>
            <a:off x="152400" y="1600200"/>
            <a:ext cx="457200" cy="457200"/>
          </a:xfrm>
          <a:prstGeom prst="ellipse">
            <a:avLst/>
          </a:prstGeom>
          <a:gradFill rotWithShape="1">
            <a:gsLst>
              <a:gs pos="0">
                <a:srgbClr val="000080">
                  <a:gamma/>
                  <a:tint val="0"/>
                  <a:invGamma/>
                </a:srgbClr>
              </a:gs>
              <a:gs pos="100000">
                <a:srgbClr val="000080">
                  <a:alpha val="97000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61939" name="Oval 147"/>
          <p:cNvSpPr>
            <a:spLocks noChangeArrowheads="1"/>
          </p:cNvSpPr>
          <p:nvPr userDrawn="1"/>
        </p:nvSpPr>
        <p:spPr bwMode="auto">
          <a:xfrm>
            <a:off x="152400" y="2133600"/>
            <a:ext cx="457200" cy="457200"/>
          </a:xfrm>
          <a:prstGeom prst="ellipse">
            <a:avLst/>
          </a:prstGeom>
          <a:gradFill rotWithShape="1">
            <a:gsLst>
              <a:gs pos="0">
                <a:srgbClr val="000080">
                  <a:gamma/>
                  <a:tint val="0"/>
                  <a:invGamma/>
                </a:srgbClr>
              </a:gs>
              <a:gs pos="100000">
                <a:srgbClr val="000080">
                  <a:alpha val="97000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61940" name="Oval 148"/>
          <p:cNvSpPr>
            <a:spLocks noChangeArrowheads="1"/>
          </p:cNvSpPr>
          <p:nvPr userDrawn="1"/>
        </p:nvSpPr>
        <p:spPr bwMode="auto">
          <a:xfrm>
            <a:off x="152400" y="2667000"/>
            <a:ext cx="457200" cy="457200"/>
          </a:xfrm>
          <a:prstGeom prst="ellipse">
            <a:avLst/>
          </a:prstGeom>
          <a:gradFill rotWithShape="1">
            <a:gsLst>
              <a:gs pos="0">
                <a:srgbClr val="000080">
                  <a:gamma/>
                  <a:tint val="0"/>
                  <a:invGamma/>
                </a:srgbClr>
              </a:gs>
              <a:gs pos="100000">
                <a:srgbClr val="000080">
                  <a:alpha val="97000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61941" name="Oval 149"/>
          <p:cNvSpPr>
            <a:spLocks noChangeArrowheads="1"/>
          </p:cNvSpPr>
          <p:nvPr userDrawn="1"/>
        </p:nvSpPr>
        <p:spPr bwMode="auto">
          <a:xfrm>
            <a:off x="152400" y="3200400"/>
            <a:ext cx="457200" cy="457200"/>
          </a:xfrm>
          <a:prstGeom prst="ellipse">
            <a:avLst/>
          </a:prstGeom>
          <a:gradFill rotWithShape="1">
            <a:gsLst>
              <a:gs pos="0">
                <a:srgbClr val="000080">
                  <a:gamma/>
                  <a:tint val="0"/>
                  <a:invGamma/>
                </a:srgbClr>
              </a:gs>
              <a:gs pos="100000">
                <a:srgbClr val="000080">
                  <a:alpha val="97000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61942" name="Oval 150"/>
          <p:cNvSpPr>
            <a:spLocks noChangeArrowheads="1"/>
          </p:cNvSpPr>
          <p:nvPr userDrawn="1"/>
        </p:nvSpPr>
        <p:spPr bwMode="auto">
          <a:xfrm>
            <a:off x="152400" y="3733800"/>
            <a:ext cx="457200" cy="457200"/>
          </a:xfrm>
          <a:prstGeom prst="ellipse">
            <a:avLst/>
          </a:prstGeom>
          <a:gradFill rotWithShape="1">
            <a:gsLst>
              <a:gs pos="0">
                <a:srgbClr val="000080">
                  <a:gamma/>
                  <a:tint val="0"/>
                  <a:invGamma/>
                </a:srgbClr>
              </a:gs>
              <a:gs pos="100000">
                <a:srgbClr val="000080">
                  <a:alpha val="97000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61943" name="Oval 151"/>
          <p:cNvSpPr>
            <a:spLocks noChangeArrowheads="1"/>
          </p:cNvSpPr>
          <p:nvPr userDrawn="1"/>
        </p:nvSpPr>
        <p:spPr bwMode="auto">
          <a:xfrm>
            <a:off x="152400" y="4267200"/>
            <a:ext cx="457200" cy="457200"/>
          </a:xfrm>
          <a:prstGeom prst="ellipse">
            <a:avLst/>
          </a:prstGeom>
          <a:gradFill rotWithShape="1">
            <a:gsLst>
              <a:gs pos="0">
                <a:srgbClr val="000080">
                  <a:gamma/>
                  <a:tint val="0"/>
                  <a:invGamma/>
                </a:srgbClr>
              </a:gs>
              <a:gs pos="100000">
                <a:srgbClr val="000080">
                  <a:alpha val="97000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61944" name="Oval 152"/>
          <p:cNvSpPr>
            <a:spLocks noChangeArrowheads="1"/>
          </p:cNvSpPr>
          <p:nvPr userDrawn="1"/>
        </p:nvSpPr>
        <p:spPr bwMode="auto">
          <a:xfrm>
            <a:off x="152400" y="4800600"/>
            <a:ext cx="457200" cy="457200"/>
          </a:xfrm>
          <a:prstGeom prst="ellipse">
            <a:avLst/>
          </a:prstGeom>
          <a:gradFill rotWithShape="1">
            <a:gsLst>
              <a:gs pos="0">
                <a:srgbClr val="000080">
                  <a:gamma/>
                  <a:tint val="0"/>
                  <a:invGamma/>
                </a:srgbClr>
              </a:gs>
              <a:gs pos="100000">
                <a:srgbClr val="000080">
                  <a:alpha val="97000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61945" name="Oval 153"/>
          <p:cNvSpPr>
            <a:spLocks noChangeArrowheads="1"/>
          </p:cNvSpPr>
          <p:nvPr userDrawn="1"/>
        </p:nvSpPr>
        <p:spPr bwMode="auto">
          <a:xfrm>
            <a:off x="152400" y="5334000"/>
            <a:ext cx="457200" cy="457200"/>
          </a:xfrm>
          <a:prstGeom prst="ellipse">
            <a:avLst/>
          </a:prstGeom>
          <a:gradFill rotWithShape="1">
            <a:gsLst>
              <a:gs pos="0">
                <a:srgbClr val="000080">
                  <a:gamma/>
                  <a:tint val="0"/>
                  <a:invGamma/>
                </a:srgbClr>
              </a:gs>
              <a:gs pos="100000">
                <a:srgbClr val="000080">
                  <a:alpha val="97000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61946" name="Oval 154"/>
          <p:cNvSpPr>
            <a:spLocks noChangeArrowheads="1"/>
          </p:cNvSpPr>
          <p:nvPr userDrawn="1"/>
        </p:nvSpPr>
        <p:spPr bwMode="auto">
          <a:xfrm>
            <a:off x="152400" y="5867400"/>
            <a:ext cx="457200" cy="457200"/>
          </a:xfrm>
          <a:prstGeom prst="ellipse">
            <a:avLst/>
          </a:prstGeom>
          <a:gradFill rotWithShape="1">
            <a:gsLst>
              <a:gs pos="0">
                <a:srgbClr val="000080">
                  <a:gamma/>
                  <a:tint val="0"/>
                  <a:invGamma/>
                </a:srgbClr>
              </a:gs>
              <a:gs pos="100000">
                <a:srgbClr val="000080">
                  <a:alpha val="97000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61947" name="Oval 155"/>
          <p:cNvSpPr>
            <a:spLocks noChangeArrowheads="1"/>
          </p:cNvSpPr>
          <p:nvPr userDrawn="1"/>
        </p:nvSpPr>
        <p:spPr bwMode="auto">
          <a:xfrm>
            <a:off x="152400" y="6400800"/>
            <a:ext cx="457200" cy="457200"/>
          </a:xfrm>
          <a:prstGeom prst="ellipse">
            <a:avLst/>
          </a:prstGeom>
          <a:gradFill rotWithShape="1">
            <a:gsLst>
              <a:gs pos="0">
                <a:srgbClr val="000080">
                  <a:gamma/>
                  <a:tint val="0"/>
                  <a:invGamma/>
                </a:srgbClr>
              </a:gs>
              <a:gs pos="100000">
                <a:srgbClr val="000080">
                  <a:alpha val="97000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61948" name="Rectangle 156"/>
          <p:cNvSpPr>
            <a:spLocks noChangeArrowheads="1"/>
          </p:cNvSpPr>
          <p:nvPr userDrawn="1"/>
        </p:nvSpPr>
        <p:spPr bwMode="auto">
          <a:xfrm>
            <a:off x="455613" y="0"/>
            <a:ext cx="1143000" cy="6858000"/>
          </a:xfrm>
          <a:prstGeom prst="rect">
            <a:avLst/>
          </a:prstGeom>
          <a:gradFill rotWithShape="1">
            <a:gsLst>
              <a:gs pos="0">
                <a:srgbClr val="000066">
                  <a:gamma/>
                  <a:shade val="0"/>
                  <a:invGamma/>
                  <a:alpha val="0"/>
                </a:srgbClr>
              </a:gs>
              <a:gs pos="50000">
                <a:srgbClr val="000066">
                  <a:alpha val="69000"/>
                </a:srgbClr>
              </a:gs>
              <a:gs pos="100000">
                <a:srgbClr val="000066">
                  <a:gamma/>
                  <a:shade val="0"/>
                  <a:invGamma/>
                  <a:alpha val="0"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61949" name="Oval 157"/>
          <p:cNvSpPr>
            <a:spLocks noChangeArrowheads="1"/>
          </p:cNvSpPr>
          <p:nvPr userDrawn="1"/>
        </p:nvSpPr>
        <p:spPr bwMode="auto">
          <a:xfrm>
            <a:off x="1524000" y="0"/>
            <a:ext cx="457200" cy="45720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97000"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61950" name="Oval 158"/>
          <p:cNvSpPr>
            <a:spLocks noChangeArrowheads="1"/>
          </p:cNvSpPr>
          <p:nvPr userDrawn="1"/>
        </p:nvSpPr>
        <p:spPr bwMode="auto">
          <a:xfrm>
            <a:off x="1524000" y="533400"/>
            <a:ext cx="457200" cy="45720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97000"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61951" name="Oval 159"/>
          <p:cNvSpPr>
            <a:spLocks noChangeArrowheads="1"/>
          </p:cNvSpPr>
          <p:nvPr userDrawn="1"/>
        </p:nvSpPr>
        <p:spPr bwMode="auto">
          <a:xfrm>
            <a:off x="1524000" y="1066800"/>
            <a:ext cx="457200" cy="45720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97000"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61952" name="Oval 160"/>
          <p:cNvSpPr>
            <a:spLocks noChangeArrowheads="1"/>
          </p:cNvSpPr>
          <p:nvPr userDrawn="1"/>
        </p:nvSpPr>
        <p:spPr bwMode="auto">
          <a:xfrm>
            <a:off x="1524000" y="1600200"/>
            <a:ext cx="457200" cy="45720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97000"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61953" name="Oval 161"/>
          <p:cNvSpPr>
            <a:spLocks noChangeArrowheads="1"/>
          </p:cNvSpPr>
          <p:nvPr userDrawn="1"/>
        </p:nvSpPr>
        <p:spPr bwMode="auto">
          <a:xfrm>
            <a:off x="1524000" y="2133600"/>
            <a:ext cx="457200" cy="45720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97000"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61954" name="Oval 162"/>
          <p:cNvSpPr>
            <a:spLocks noChangeArrowheads="1"/>
          </p:cNvSpPr>
          <p:nvPr userDrawn="1"/>
        </p:nvSpPr>
        <p:spPr bwMode="auto">
          <a:xfrm>
            <a:off x="1524000" y="2667000"/>
            <a:ext cx="457200" cy="45720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97000"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61955" name="Oval 163"/>
          <p:cNvSpPr>
            <a:spLocks noChangeArrowheads="1"/>
          </p:cNvSpPr>
          <p:nvPr userDrawn="1"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97000"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61956" name="Oval 164"/>
          <p:cNvSpPr>
            <a:spLocks noChangeArrowheads="1"/>
          </p:cNvSpPr>
          <p:nvPr userDrawn="1"/>
        </p:nvSpPr>
        <p:spPr bwMode="auto">
          <a:xfrm>
            <a:off x="1524000" y="3733800"/>
            <a:ext cx="457200" cy="45720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97000"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61957" name="Oval 165"/>
          <p:cNvSpPr>
            <a:spLocks noChangeArrowheads="1"/>
          </p:cNvSpPr>
          <p:nvPr userDrawn="1"/>
        </p:nvSpPr>
        <p:spPr bwMode="auto">
          <a:xfrm>
            <a:off x="1524000" y="4267200"/>
            <a:ext cx="457200" cy="45720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97000"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61958" name="Oval 166"/>
          <p:cNvSpPr>
            <a:spLocks noChangeArrowheads="1"/>
          </p:cNvSpPr>
          <p:nvPr userDrawn="1"/>
        </p:nvSpPr>
        <p:spPr bwMode="auto">
          <a:xfrm>
            <a:off x="1524000" y="4800600"/>
            <a:ext cx="457200" cy="45720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97000"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61959" name="Oval 167"/>
          <p:cNvSpPr>
            <a:spLocks noChangeArrowheads="1"/>
          </p:cNvSpPr>
          <p:nvPr userDrawn="1"/>
        </p:nvSpPr>
        <p:spPr bwMode="auto">
          <a:xfrm>
            <a:off x="1524000" y="5334000"/>
            <a:ext cx="457200" cy="45720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97000"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61960" name="Oval 168"/>
          <p:cNvSpPr>
            <a:spLocks noChangeArrowheads="1"/>
          </p:cNvSpPr>
          <p:nvPr userDrawn="1"/>
        </p:nvSpPr>
        <p:spPr bwMode="auto">
          <a:xfrm>
            <a:off x="1524000" y="5867400"/>
            <a:ext cx="457200" cy="45720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97000"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61961" name="Oval 169"/>
          <p:cNvSpPr>
            <a:spLocks noChangeArrowheads="1"/>
          </p:cNvSpPr>
          <p:nvPr userDrawn="1"/>
        </p:nvSpPr>
        <p:spPr bwMode="auto">
          <a:xfrm>
            <a:off x="1524000" y="6400800"/>
            <a:ext cx="457200" cy="45720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97000"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61962" name="Rectangle 170"/>
          <p:cNvSpPr>
            <a:spLocks noChangeArrowheads="1"/>
          </p:cNvSpPr>
          <p:nvPr userDrawn="1"/>
        </p:nvSpPr>
        <p:spPr bwMode="auto">
          <a:xfrm>
            <a:off x="1752600" y="0"/>
            <a:ext cx="76200" cy="6858000"/>
          </a:xfrm>
          <a:prstGeom prst="rect">
            <a:avLst/>
          </a:prstGeom>
          <a:gradFill rotWithShape="1">
            <a:gsLst>
              <a:gs pos="0">
                <a:srgbClr val="000080">
                  <a:gamma/>
                  <a:tint val="0"/>
                  <a:invGamma/>
                  <a:alpha val="0"/>
                </a:srgbClr>
              </a:gs>
              <a:gs pos="50000">
                <a:srgbClr val="000080">
                  <a:alpha val="59000"/>
                </a:srgbClr>
              </a:gs>
              <a:gs pos="100000">
                <a:srgbClr val="000080">
                  <a:gamma/>
                  <a:tint val="0"/>
                  <a:invGamma/>
                  <a:alpha val="0"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61963" name="Rectangle 171"/>
          <p:cNvSpPr>
            <a:spLocks noChangeArrowheads="1"/>
          </p:cNvSpPr>
          <p:nvPr userDrawn="1"/>
        </p:nvSpPr>
        <p:spPr bwMode="auto">
          <a:xfrm>
            <a:off x="304800" y="0"/>
            <a:ext cx="76200" cy="6858000"/>
          </a:xfrm>
          <a:prstGeom prst="rect">
            <a:avLst/>
          </a:prstGeom>
          <a:gradFill rotWithShape="1">
            <a:gsLst>
              <a:gs pos="0">
                <a:srgbClr val="000080">
                  <a:gamma/>
                  <a:tint val="0"/>
                  <a:invGamma/>
                  <a:alpha val="0"/>
                </a:srgbClr>
              </a:gs>
              <a:gs pos="50000">
                <a:srgbClr val="000080">
                  <a:alpha val="59000"/>
                </a:srgbClr>
              </a:gs>
              <a:gs pos="100000">
                <a:srgbClr val="000080">
                  <a:gamma/>
                  <a:tint val="0"/>
                  <a:invGamma/>
                  <a:alpha val="0"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61964" name="Rectangle 172"/>
          <p:cNvSpPr>
            <a:spLocks noChangeArrowheads="1"/>
          </p:cNvSpPr>
          <p:nvPr userDrawn="1"/>
        </p:nvSpPr>
        <p:spPr bwMode="auto">
          <a:xfrm>
            <a:off x="990600" y="0"/>
            <a:ext cx="152400" cy="6858000"/>
          </a:xfrm>
          <a:prstGeom prst="rect">
            <a:avLst/>
          </a:prstGeom>
          <a:gradFill rotWithShape="1">
            <a:gsLst>
              <a:gs pos="0">
                <a:srgbClr val="000080">
                  <a:gamma/>
                  <a:tint val="0"/>
                  <a:invGamma/>
                  <a:alpha val="0"/>
                </a:srgbClr>
              </a:gs>
              <a:gs pos="50000">
                <a:srgbClr val="000080">
                  <a:alpha val="59000"/>
                </a:srgbClr>
              </a:gs>
              <a:gs pos="100000">
                <a:srgbClr val="000080">
                  <a:gamma/>
                  <a:tint val="0"/>
                  <a:invGamma/>
                  <a:alpha val="0"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4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L 0.15 -3.33333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19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33333E-6 L -0.15 -3.33333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619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repeatCount="indefinite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33333E-6 -3.33333E-6 L 0.15 -3.33333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619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5" presetClass="path" presetSubtype="0" repeatCount="indefinite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33333E-6 -3.33333E-6 L -0.15 -3.33333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619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3" presetClass="path" presetSubtype="0" repeatCount="indefinite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33333E-6 -4.44444E-6 L 0.15 -4.44444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619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repeatCount="indefinite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33333E-6 -4.44444E-6 L -0.15 -4.44444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619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3" presetClass="path" presetSubtype="0" repeatCount="indefinite" accel="50000" decel="50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3.33333E-6 4.44444E-6 L 0.15 4.44444E-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619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5" presetClass="path" presetSubtype="0" repeatCount="indefinite" accel="50000" decel="50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3.33333E-6 4.44444E-6 L -0.15 4.44444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619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3" presetClass="path" presetSubtype="0" repeatCount="indefinite" accel="50000" decel="5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3.33333E-6 3.33333E-6 L 0.15 3.33333E-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619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35" presetClass="path" presetSubtype="0" repeatCount="indefinite" accel="50000" decel="5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3.33333E-6 3.33333E-6 L -0.15 3.33333E-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619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" y="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3" presetClass="path" presetSubtype="0" repeatCount="indefinite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33333E-6 -3.33333E-6 L 0.15 -3.33333E-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619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35" presetClass="path" presetSubtype="0" repeatCount="indefinite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33333E-6 -3.33333E-6 L -0.15 -3.33333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619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" y="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3" presetClass="path" presetSubtype="0" repeatCount="indefinite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33333E-6 -4.44444E-6 L 0.15 -4.44444E-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619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35" presetClass="path" presetSubtype="0" repeatCount="indefinite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33333E-6 -4.44444E-6 L -0.15 -4.44444E-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619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" y="0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63" presetClass="path" presetSubtype="0" repeatCount="indefinite" accel="50000" decel="50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3.33333E-6 4.44444E-6 L 0.15 4.44444E-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619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35" presetClass="path" presetSubtype="0" repeatCount="indefinite" accel="50000" decel="50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3.33333E-6 4.44444E-6 L -0.15 4.44444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619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63" presetClass="path" presetSubtype="0" repeatCount="indefinite" accel="50000" decel="5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3.33333E-6 3.33333E-6 L 0.15 3.33333E-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619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0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35" presetClass="path" presetSubtype="0" repeatCount="indefinite" accel="50000" decel="5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3.33333E-6 3.33333E-6 L -0.15 3.33333E-6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1619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" y="0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63" presetClass="path" presetSubtype="0" repeatCount="indefinite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33333E-6 -3.33333E-6 L 0.15 -3.33333E-6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619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35" presetClass="path" presetSubtype="0" repeatCount="indefinite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33333E-6 -3.33333E-6 L -0.15 -3.33333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619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" y="0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63" presetClass="path" presetSubtype="0" repeatCount="indefinite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33333E-6 -4.44444E-6 L 0.15 -4.44444E-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619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35" presetClass="path" presetSubtype="0" repeatCount="indefinite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33333E-6 -4.44444E-6 L -0.15 -4.44444E-6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619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" y="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63" presetClass="path" presetSubtype="0" repeatCount="indefinite" accel="50000" decel="50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3.33333E-6 4.44444E-6 L 0.15 4.44444E-6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619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0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35" presetClass="path" presetSubtype="0" repeatCount="indefinite" accel="50000" decel="50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3.33333E-6 4.44444E-6 L -0.15 4.44444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1619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" y="0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63" presetClass="path" presetSubtype="0" repeatCount="indefinite" accel="50000" decel="5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3.33333E-6 3.33333E-6 L 0.15 3.33333E-6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619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0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35" presetClass="path" presetSubtype="0" repeatCount="indefinite" accel="50000" decel="5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3.33333E-6 3.33333E-6 L -0.15 3.33333E-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1619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935" grpId="0" animBg="1"/>
      <p:bldP spid="161936" grpId="0" animBg="1"/>
      <p:bldP spid="161937" grpId="0" animBg="1"/>
      <p:bldP spid="161938" grpId="0" animBg="1"/>
      <p:bldP spid="161939" grpId="0" animBg="1"/>
      <p:bldP spid="161940" grpId="0" animBg="1"/>
      <p:bldP spid="161941" grpId="0" animBg="1"/>
      <p:bldP spid="161942" grpId="0" animBg="1"/>
      <p:bldP spid="161943" grpId="0" animBg="1"/>
      <p:bldP spid="161944" grpId="0" animBg="1"/>
      <p:bldP spid="161945" grpId="0" animBg="1"/>
      <p:bldP spid="161946" grpId="0" animBg="1"/>
      <p:bldP spid="161947" grpId="0" animBg="1"/>
      <p:bldP spid="161949" grpId="0" animBg="1"/>
      <p:bldP spid="161950" grpId="0" animBg="1"/>
      <p:bldP spid="161951" grpId="0" animBg="1"/>
      <p:bldP spid="161952" grpId="0" animBg="1"/>
      <p:bldP spid="161953" grpId="0" animBg="1"/>
      <p:bldP spid="161954" grpId="0" animBg="1"/>
      <p:bldP spid="161955" grpId="0" animBg="1"/>
      <p:bldP spid="161956" grpId="0" animBg="1"/>
      <p:bldP spid="161957" grpId="0" animBg="1"/>
      <p:bldP spid="161958" grpId="0" animBg="1"/>
      <p:bldP spid="161959" grpId="0" animBg="1"/>
      <p:bldP spid="161960" grpId="0" animBg="1"/>
      <p:bldP spid="161961" grpId="0" animBg="1"/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accent2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accent2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accent2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accent2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accent2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accent2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accent2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accent2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33" name="Rectangle 9"/>
          <p:cNvSpPr>
            <a:spLocks noGrp="1" noChangeArrowheads="1"/>
          </p:cNvSpPr>
          <p:nvPr>
            <p:ph type="ctrTitle"/>
          </p:nvPr>
        </p:nvSpPr>
        <p:spPr>
          <a:xfrm>
            <a:off x="2514600" y="1187450"/>
            <a:ext cx="5334000" cy="2241550"/>
          </a:xfrm>
        </p:spPr>
        <p:txBody>
          <a:bodyPr/>
          <a:lstStyle/>
          <a:p>
            <a:pPr eaLnBrk="1" hangingPunct="1">
              <a:defRPr/>
            </a:pPr>
            <a:r>
              <a:rPr lang="es-ES" sz="5400" dirty="0" smtClean="0"/>
              <a:t>La lealtad</a:t>
            </a:r>
            <a:endParaRPr lang="es-ES" sz="5400" dirty="0" smtClean="0"/>
          </a:p>
        </p:txBody>
      </p:sp>
      <p:sp>
        <p:nvSpPr>
          <p:cNvPr id="180234" name="Rectangle 1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dirty="0" smtClean="0"/>
              <a:t>Habilidades para pensar y actuar.</a:t>
            </a:r>
            <a:endParaRPr lang="es-ES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b="1" dirty="0" smtClean="0">
                <a:solidFill>
                  <a:schemeClr val="tx1"/>
                </a:solidFill>
              </a:rPr>
              <a:t>Definición.</a:t>
            </a:r>
            <a:endParaRPr lang="es-ES" b="1" dirty="0" smtClean="0">
              <a:solidFill>
                <a:schemeClr val="tx1"/>
              </a:solidFill>
            </a:endParaRP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828800"/>
            <a:ext cx="6400800" cy="4267200"/>
          </a:xfrm>
        </p:spPr>
        <p:txBody>
          <a:bodyPr/>
          <a:lstStyle/>
          <a:p>
            <a:pPr eaLnBrk="1" hangingPunct="1">
              <a:defRPr/>
            </a:pPr>
            <a:r>
              <a:rPr lang="es-ES" dirty="0" smtClean="0">
                <a:solidFill>
                  <a:schemeClr val="tx1">
                    <a:lumMod val="75000"/>
                  </a:schemeClr>
                </a:solidFill>
              </a:rPr>
              <a:t>La virtud de la lealtad es aquella por la cual permaneces fiel a tu palabra y la cumples.</a:t>
            </a:r>
          </a:p>
          <a:p>
            <a:pPr eaLnBrk="1" hangingPunct="1">
              <a:defRPr/>
            </a:pPr>
            <a:r>
              <a:rPr lang="es-ES" dirty="0" smtClean="0">
                <a:solidFill>
                  <a:schemeClr val="tx1">
                    <a:lumMod val="75000"/>
                  </a:schemeClr>
                </a:solidFill>
              </a:rPr>
              <a:t>De este modo tus relaciones y los vínculos con las personas son más fuertes y mejores.</a:t>
            </a:r>
            <a:endParaRPr lang="es-ES" dirty="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17779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b="1" dirty="0" smtClean="0">
                <a:solidFill>
                  <a:schemeClr val="tx1"/>
                </a:solidFill>
              </a:rPr>
              <a:t>Cómo ser leal.</a:t>
            </a:r>
            <a:endParaRPr lang="es-ES" b="1" dirty="0" smtClean="0">
              <a:solidFill>
                <a:schemeClr val="tx1"/>
              </a:solidFill>
            </a:endParaRP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828800"/>
            <a:ext cx="6400800" cy="4267200"/>
          </a:xfrm>
        </p:spPr>
        <p:txBody>
          <a:bodyPr/>
          <a:lstStyle/>
          <a:p>
            <a:pPr eaLnBrk="1" hangingPunct="1">
              <a:defRPr/>
            </a:pPr>
            <a:r>
              <a:rPr lang="es-ES" b="1" dirty="0" smtClean="0">
                <a:solidFill>
                  <a:schemeClr val="tx1"/>
                </a:solidFill>
              </a:rPr>
              <a:t>No criticar a nadie en público</a:t>
            </a:r>
            <a:r>
              <a:rPr lang="es-ES" dirty="0" smtClean="0">
                <a:solidFill>
                  <a:schemeClr val="tx1"/>
                </a:solidFill>
              </a:rPr>
              <a:t>. </a:t>
            </a:r>
            <a:r>
              <a:rPr lang="es-ES" dirty="0" smtClean="0">
                <a:solidFill>
                  <a:schemeClr val="tx1">
                    <a:lumMod val="75000"/>
                  </a:schemeClr>
                </a:solidFill>
              </a:rPr>
              <a:t>Un amigo leal hablará bien de ti, no te criticará en público y si te equivocas te dirá las cosas con respeto y en privado.</a:t>
            </a:r>
          </a:p>
          <a:p>
            <a:pPr eaLnBrk="1" hangingPunct="1">
              <a:defRPr/>
            </a:pPr>
            <a:r>
              <a:rPr lang="es-ES" b="1" dirty="0" smtClean="0">
                <a:solidFill>
                  <a:schemeClr val="tx1"/>
                </a:solidFill>
              </a:rPr>
              <a:t>Guarda secretos. </a:t>
            </a:r>
            <a:r>
              <a:rPr lang="es-ES" dirty="0" smtClean="0">
                <a:solidFill>
                  <a:schemeClr val="tx1">
                    <a:lumMod val="75000"/>
                  </a:schemeClr>
                </a:solidFill>
              </a:rPr>
              <a:t>La lealtad guarda la intimidad de tus amigos y sus secretos.</a:t>
            </a:r>
            <a:endParaRPr lang="es-ES" b="1" dirty="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548680"/>
            <a:ext cx="6610672" cy="5547320"/>
          </a:xfrm>
        </p:spPr>
        <p:txBody>
          <a:bodyPr/>
          <a:lstStyle/>
          <a:p>
            <a:pPr eaLnBrk="1" hangingPunct="1">
              <a:defRPr/>
            </a:pPr>
            <a:r>
              <a:rPr lang="es-ES" b="1" dirty="0" smtClean="0">
                <a:solidFill>
                  <a:schemeClr val="tx1"/>
                </a:solidFill>
              </a:rPr>
              <a:t>No extender calumnias</a:t>
            </a:r>
            <a:r>
              <a:rPr lang="es-ES" dirty="0" smtClean="0">
                <a:solidFill>
                  <a:schemeClr val="tx1"/>
                </a:solidFill>
              </a:rPr>
              <a:t>. </a:t>
            </a:r>
            <a:r>
              <a:rPr lang="es-ES" dirty="0" smtClean="0">
                <a:solidFill>
                  <a:schemeClr val="tx1">
                    <a:lumMod val="75000"/>
                  </a:schemeClr>
                </a:solidFill>
              </a:rPr>
              <a:t>Esparcir una calumnia es contar algo malo de alguien a otra persona con intención de perjudicarla.</a:t>
            </a:r>
          </a:p>
          <a:p>
            <a:pPr eaLnBrk="1" hangingPunct="1">
              <a:defRPr/>
            </a:pPr>
            <a:r>
              <a:rPr lang="es-ES" dirty="0" smtClean="0">
                <a:solidFill>
                  <a:schemeClr val="tx1"/>
                </a:solidFill>
              </a:rPr>
              <a:t>Comprender.</a:t>
            </a:r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dirty="0" smtClean="0">
                <a:solidFill>
                  <a:schemeClr val="tx1">
                    <a:lumMod val="75000"/>
                  </a:schemeClr>
                </a:solidFill>
              </a:rPr>
              <a:t>A veces te puede costar aceptar que tus amigos tengan defectos y fallos, la lealtad supone comprender estos fallos, aceptarlos y aconsejarles para que los corrija.</a:t>
            </a:r>
          </a:p>
        </p:txBody>
      </p:sp>
    </p:spTree>
    <p:extLst>
      <p:ext uri="{BB962C8B-B14F-4D97-AF65-F5344CB8AC3E}">
        <p14:creationId xmlns:p14="http://schemas.microsoft.com/office/powerpoint/2010/main" val="226767042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b="1" dirty="0" smtClean="0">
                <a:solidFill>
                  <a:schemeClr val="tx1"/>
                </a:solidFill>
              </a:rPr>
              <a:t>Cumplir lo que prometes.</a:t>
            </a:r>
            <a:endParaRPr lang="es-ES" b="1" dirty="0" smtClean="0">
              <a:solidFill>
                <a:schemeClr val="tx1"/>
              </a:solidFill>
            </a:endParaRP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484784"/>
            <a:ext cx="6400800" cy="4968552"/>
          </a:xfrm>
        </p:spPr>
        <p:txBody>
          <a:bodyPr/>
          <a:lstStyle/>
          <a:p>
            <a:pPr eaLnBrk="1" hangingPunct="1">
              <a:defRPr/>
            </a:pPr>
            <a:r>
              <a:rPr lang="es-ES" dirty="0" smtClean="0">
                <a:solidFill>
                  <a:schemeClr val="tx1">
                    <a:lumMod val="75000"/>
                  </a:schemeClr>
                </a:solidFill>
              </a:rPr>
              <a:t>La lealtad se prueba en los momentos dif</a:t>
            </a:r>
            <a:r>
              <a:rPr lang="es-ES" dirty="0" smtClean="0">
                <a:solidFill>
                  <a:schemeClr val="tx1">
                    <a:lumMod val="75000"/>
                  </a:schemeClr>
                </a:solidFill>
              </a:rPr>
              <a:t>íciles. Las crisis sirven para identificar quienes son tus verdaderos amigos y refuerzan su relación.</a:t>
            </a:r>
          </a:p>
          <a:p>
            <a:pPr eaLnBrk="1" hangingPunct="1">
              <a:defRPr/>
            </a:pPr>
            <a:r>
              <a:rPr lang="es-ES" dirty="0" smtClean="0">
                <a:solidFill>
                  <a:schemeClr val="tx1">
                    <a:lumMod val="75000"/>
                  </a:schemeClr>
                </a:solidFill>
              </a:rPr>
              <a:t>La lealtad es mantenerse firme en el compromiso con el otro, ya sea su estás prometiendo algo o simplemente te ofreciste a hacerlo.</a:t>
            </a:r>
            <a:endParaRPr lang="es-ES" dirty="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03492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s-ES" smtClean="0"/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828800"/>
            <a:ext cx="6400800" cy="4267200"/>
          </a:xfrm>
        </p:spPr>
        <p:txBody>
          <a:bodyPr/>
          <a:lstStyle/>
          <a:p>
            <a:pPr eaLnBrk="1" hangingPunct="1">
              <a:defRPr/>
            </a:pP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55169498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Órbita">
  <a:themeElements>
    <a:clrScheme name="Órbita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Órb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CC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CC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Órbita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Órbita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Órbita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Órbita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Órbita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Órbita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Órbita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Órbita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Órbita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078A73D-5C22-4C9C-8132-7BE4C4EEBC6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Animacion ADN CCASTRO</Template>
  <TotalTime>19</TotalTime>
  <Words>205</Words>
  <Application>Microsoft Office PowerPoint</Application>
  <PresentationFormat>Presentación en pantalla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Wingdings</vt:lpstr>
      <vt:lpstr>Órbita</vt:lpstr>
      <vt:lpstr>La lealtad</vt:lpstr>
      <vt:lpstr>Definición.</vt:lpstr>
      <vt:lpstr>Cómo ser leal.</vt:lpstr>
      <vt:lpstr>Presentación de PowerPoint</vt:lpstr>
      <vt:lpstr>Cumplir lo que prometes.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lealtad</dc:title>
  <dc:creator>Pentium</dc:creator>
  <cp:keywords/>
  <cp:lastModifiedBy>Pentium</cp:lastModifiedBy>
  <cp:revision>5</cp:revision>
  <dcterms:created xsi:type="dcterms:W3CDTF">2020-02-06T13:53:57Z</dcterms:created>
  <dcterms:modified xsi:type="dcterms:W3CDTF">2020-02-06T14:13:49Z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TC019332059991</vt:lpwstr>
  </property>
</Properties>
</file>