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SOLIDARIDAD.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Habilidades para pensar y actuar.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9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solidaridad</a:t>
            </a:r>
            <a:r>
              <a:rPr lang="es-MX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Es la capacidad de entregarse, colaborar y ayudar a los demás en cualquier circunstancia.</a:t>
            </a:r>
          </a:p>
          <a:p>
            <a:r>
              <a:rPr lang="es-MX" sz="2800" dirty="0" smtClean="0"/>
              <a:t>El sentirse comprometido con el otro nos lleva a compartir alimentos, sentimientos, recursos, tiempo… sin pensar en las diferencias ni en esfuerzo que exija.</a:t>
            </a:r>
            <a:endParaRPr lang="es-MX" sz="2800" dirty="0"/>
          </a:p>
        </p:txBody>
      </p:sp>
      <p:pic>
        <p:nvPicPr>
          <p:cNvPr id="1026" name="Picture 2" descr="Resultado de imagen para solida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32" y="4508041"/>
            <a:ext cx="3038387" cy="22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7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Razones para ser solidarios: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012413"/>
          </a:xfrm>
        </p:spPr>
        <p:txBody>
          <a:bodyPr>
            <a:normAutofit/>
          </a:bodyPr>
          <a:lstStyle/>
          <a:p>
            <a:r>
              <a:rPr lang="es-MX" dirty="0" smtClean="0"/>
              <a:t>Una de las raíces de la palabra solidaridad es “tener algo en común dos personas”.</a:t>
            </a:r>
          </a:p>
          <a:p>
            <a:r>
              <a:rPr lang="es-MX" dirty="0" smtClean="0"/>
              <a:t>Es decir se establece un acuerdo y esto los mantiene unidos.</a:t>
            </a:r>
          </a:p>
          <a:p>
            <a:r>
              <a:rPr lang="es-MX" dirty="0" smtClean="0"/>
              <a:t>También se es solidario con alguien que lo necesita para compartir la carga y hacerla más liviana ( por ejemplo en la enfermedad).</a:t>
            </a: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7" y="2461168"/>
            <a:ext cx="346892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 solidarios siempre nos beneficiará: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0321" y="1975394"/>
            <a:ext cx="6673517" cy="4417454"/>
          </a:xfrm>
        </p:spPr>
        <p:txBody>
          <a:bodyPr>
            <a:noAutofit/>
          </a:bodyPr>
          <a:lstStyle/>
          <a:p>
            <a:r>
              <a:rPr lang="es-MX" sz="2800" dirty="0" smtClean="0"/>
              <a:t>Porque sacamos lecciones del esfuerzo que hace alguien para superar las dificultades.</a:t>
            </a:r>
          </a:p>
          <a:p>
            <a:r>
              <a:rPr lang="es-MX" sz="2800" dirty="0" smtClean="0"/>
              <a:t>Porque aprendemos el valor de la cooperación y del trabajo en equipo.</a:t>
            </a:r>
          </a:p>
          <a:p>
            <a:r>
              <a:rPr lang="es-MX" sz="2800" dirty="0" smtClean="0"/>
              <a:t>Porque todos en algún momento de la vida necesitamos de los demás.</a:t>
            </a:r>
          </a:p>
          <a:p>
            <a:r>
              <a:rPr lang="es-MX" sz="2800" dirty="0" smtClean="0"/>
              <a:t>Porque al ayudar se siente paz interior por el apoyo brindado y la otra persona se siente agradecida generando un vinculo de unión. </a:t>
            </a: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93" y="2336873"/>
            <a:ext cx="287146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6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pasa cuando no se es solidario?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Aquellos que no son solidarios se pierden en sus necesidades, se aíslan, no les interesa lo que les pasa a los demás y no toman en cuentan el desarrollo de la comunidad. Se vuelve individualistas a tal grado se vuelven egoístas.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251" y="3440639"/>
            <a:ext cx="3733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37874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141</TotalTime>
  <Words>240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Berlín</vt:lpstr>
      <vt:lpstr>SOLIDARIDAD.</vt:lpstr>
      <vt:lpstr>¿Qué es la solidaridad?</vt:lpstr>
      <vt:lpstr>Razones para ser solidarios:</vt:lpstr>
      <vt:lpstr>Ser solidarios siempre nos beneficiará:</vt:lpstr>
      <vt:lpstr>¿Qué pasa cuando no se es solidario?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SOLIDARIDAD.</dc:title>
  <dc:creator>Pentium</dc:creator>
  <cp:lastModifiedBy>Pentium</cp:lastModifiedBy>
  <cp:revision>6</cp:revision>
  <dcterms:created xsi:type="dcterms:W3CDTF">2019-12-04T19:06:12Z</dcterms:created>
  <dcterms:modified xsi:type="dcterms:W3CDTF">2019-12-04T21:28:12Z</dcterms:modified>
</cp:coreProperties>
</file>