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6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78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1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37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5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4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1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0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7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5141" y="820417"/>
            <a:ext cx="10026008" cy="1186776"/>
          </a:xfrm>
        </p:spPr>
        <p:txBody>
          <a:bodyPr>
            <a:normAutofit/>
          </a:bodyPr>
          <a:lstStyle/>
          <a:p>
            <a:r>
              <a:rPr lang="es-MX" b="1" dirty="0" smtClean="0"/>
              <a:t>Materia: Métodos de Estudio 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Mtra. Liliana Rodríguez Sandoval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42" y="1995268"/>
            <a:ext cx="2697805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Participación y disciplina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2766" y="836578"/>
            <a:ext cx="10531846" cy="4805463"/>
          </a:xfrm>
        </p:spPr>
        <p:txBody>
          <a:bodyPr/>
          <a:lstStyle/>
          <a:p>
            <a:endParaRPr lang="es-MX" dirty="0" smtClean="0"/>
          </a:p>
          <a:p>
            <a:r>
              <a:rPr lang="es-MX" sz="2800" dirty="0" smtClean="0"/>
              <a:t>Se tomará en cuenta como parte de la evaluación la participación del alumno en clase de dos formas:</a:t>
            </a:r>
          </a:p>
          <a:p>
            <a:r>
              <a:rPr lang="es-MX" sz="2800" dirty="0" smtClean="0"/>
              <a:t>a) Aportando ideas, respondiendo preguntas, mencionando ejemplos pertinentes, es decir de acuerdo al tema que se está viendo en clase. </a:t>
            </a:r>
          </a:p>
          <a:p>
            <a:r>
              <a:rPr lang="es-MX" sz="2800" dirty="0" smtClean="0"/>
              <a:t>b) Escuchando con atención cuando el maestro o algún compañero tenga la palabra. Evitemos platicar y estemos atentos mientras se explica un tema o se dan indicaciones.</a:t>
            </a:r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48" y="4963646"/>
            <a:ext cx="2843719" cy="18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7674" y="235004"/>
            <a:ext cx="8911687" cy="1280890"/>
          </a:xfrm>
        </p:spPr>
        <p:txBody>
          <a:bodyPr/>
          <a:lstStyle/>
          <a:p>
            <a:r>
              <a:rPr lang="es-MX" dirty="0" smtClean="0"/>
              <a:t>Examen y/o proyecto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8757" y="1050547"/>
            <a:ext cx="10570757" cy="4208834"/>
          </a:xfrm>
        </p:spPr>
        <p:txBody>
          <a:bodyPr>
            <a:normAutofit/>
          </a:bodyPr>
          <a:lstStyle/>
          <a:p>
            <a:r>
              <a:rPr lang="es-MX" sz="3200" dirty="0" smtClean="0"/>
              <a:t>Al final de cada trimestre se aplicará un examen de conocimientos sobre los temas vistos durante el periodo correspondiente. </a:t>
            </a:r>
          </a:p>
          <a:p>
            <a:r>
              <a:rPr lang="es-MX" sz="3200" dirty="0" smtClean="0"/>
              <a:t>El proyecto </a:t>
            </a:r>
            <a:r>
              <a:rPr lang="es-MX" sz="3200" dirty="0" smtClean="0"/>
              <a:t>trimestral</a:t>
            </a:r>
            <a:r>
              <a:rPr lang="es-MX" sz="3200" dirty="0" smtClean="0"/>
              <a:t> </a:t>
            </a:r>
            <a:r>
              <a:rPr lang="es-MX" sz="3200" dirty="0" smtClean="0"/>
              <a:t>será realizado como un producto de los métodos aprendidos en clase, en algunos casos se presentarán de forma escrita y en otros de forma oral. 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73" y="4591455"/>
            <a:ext cx="2112357" cy="22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Reglamento: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302" y="1439693"/>
            <a:ext cx="10765310" cy="5116749"/>
          </a:xfrm>
        </p:spPr>
        <p:txBody>
          <a:bodyPr>
            <a:noAutofit/>
          </a:bodyPr>
          <a:lstStyle/>
          <a:p>
            <a:r>
              <a:rPr lang="es-MX" sz="2800" dirty="0" smtClean="0"/>
              <a:t>Pedir permiso para entrar, salir, ponerse de pie.</a:t>
            </a:r>
          </a:p>
          <a:p>
            <a:r>
              <a:rPr lang="es-MX" sz="2800" dirty="0" smtClean="0"/>
              <a:t>Levantar la mano para tener la palabra (dudas o participación).</a:t>
            </a:r>
          </a:p>
          <a:p>
            <a:r>
              <a:rPr lang="es-MX" sz="2800" dirty="0" smtClean="0"/>
              <a:t>Dirigirse con respeto hacia la maestra y los compañeros.</a:t>
            </a:r>
          </a:p>
          <a:p>
            <a:r>
              <a:rPr lang="es-MX" sz="2800" dirty="0" smtClean="0"/>
              <a:t>Cumplir con el material para trabajar en clase. </a:t>
            </a:r>
          </a:p>
          <a:p>
            <a:r>
              <a:rPr lang="es-MX" sz="2800" dirty="0" smtClean="0"/>
              <a:t>No hacer desorden.</a:t>
            </a:r>
          </a:p>
          <a:p>
            <a:r>
              <a:rPr lang="es-MX" sz="2800" dirty="0" smtClean="0"/>
              <a:t>Mantener limpia el aula.</a:t>
            </a:r>
          </a:p>
          <a:p>
            <a:r>
              <a:rPr lang="es-MX" sz="2800" dirty="0" smtClean="0"/>
              <a:t>No ingerir alimentos en el salón.</a:t>
            </a:r>
          </a:p>
          <a:p>
            <a:r>
              <a:rPr lang="es-MX" sz="2800" dirty="0" smtClean="0"/>
              <a:t>No interrumpir cuando el profesor o un compañero tengan la palabra. </a:t>
            </a:r>
            <a:endParaRPr lang="es-MX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9" y="3998066"/>
            <a:ext cx="2625784" cy="18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/>
              <a:t>Objetivo de la materia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1070043" y="1303506"/>
            <a:ext cx="10434569" cy="555449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Que el alumno sea capaz de comprender la información y manejarla, identificando lo esencial en un texto, diferenciado ideas principales y secundarias.</a:t>
            </a:r>
          </a:p>
          <a:p>
            <a:r>
              <a:rPr lang="es-MX" sz="2400" dirty="0" smtClean="0"/>
              <a:t>El alumno será capaz de organizar y difundir la información con distintas estrategias. </a:t>
            </a:r>
          </a:p>
          <a:p>
            <a:r>
              <a:rPr lang="es-MX" sz="2400" dirty="0" smtClean="0"/>
              <a:t>Adquirir las herramientas necesarias que ayudan a transmitir un mensaje durante el proceso de comunicación, esto será de ayuda para  procesar información y poder expresar opiniones e ideas que aporten algo al tema. </a:t>
            </a:r>
          </a:p>
          <a:p>
            <a:r>
              <a:rPr lang="es-MX" sz="2400" dirty="0" smtClean="0"/>
              <a:t>Aprender y conocer la metodología básica para producir un texto desarrollado a partir de la investigación de un tema que sea de interés general. </a:t>
            </a:r>
          </a:p>
          <a:p>
            <a:endParaRPr lang="es-MX" sz="2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57" y="5754343"/>
            <a:ext cx="1471543" cy="11036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827" y="119892"/>
            <a:ext cx="8911687" cy="1280890"/>
          </a:xfrm>
        </p:spPr>
        <p:txBody>
          <a:bodyPr/>
          <a:lstStyle/>
          <a:p>
            <a:r>
              <a:rPr lang="es-MX" dirty="0" smtClean="0"/>
              <a:t>Temario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204" y="1128407"/>
            <a:ext cx="10765310" cy="5291847"/>
          </a:xfrm>
        </p:spPr>
        <p:txBody>
          <a:bodyPr>
            <a:normAutofit/>
          </a:bodyPr>
          <a:lstStyle/>
          <a:p>
            <a:r>
              <a:rPr lang="es-MX" sz="3000" dirty="0" smtClean="0"/>
              <a:t>Primer trimestre: Conociendo los textos</a:t>
            </a:r>
          </a:p>
          <a:p>
            <a:endParaRPr lang="es-MX" sz="3000" dirty="0"/>
          </a:p>
          <a:p>
            <a:r>
              <a:rPr lang="es-MX" sz="3000" dirty="0" smtClean="0"/>
              <a:t>Segundo trimestre: Dialogando con los textos</a:t>
            </a:r>
          </a:p>
          <a:p>
            <a:endParaRPr lang="es-MX" sz="3000" dirty="0"/>
          </a:p>
          <a:p>
            <a:r>
              <a:rPr lang="es-MX" sz="3000" dirty="0" smtClean="0"/>
              <a:t>Tercer trimestre: Creando textos</a:t>
            </a:r>
          </a:p>
          <a:p>
            <a:endParaRPr lang="es-MX" sz="3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70" y="5325833"/>
            <a:ext cx="2647646" cy="15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4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/>
              <a:t>Aspectos a evaluar </a:t>
            </a:r>
            <a:br>
              <a:rPr lang="es-MX" sz="4000" dirty="0" smtClean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49940"/>
            <a:ext cx="8915400" cy="3777622"/>
          </a:xfrm>
        </p:spPr>
        <p:txBody>
          <a:bodyPr>
            <a:noAutofit/>
          </a:bodyPr>
          <a:lstStyle/>
          <a:p>
            <a:r>
              <a:rPr lang="es-MX" sz="2800" dirty="0" smtClean="0"/>
              <a:t>Trabajo en clase </a:t>
            </a:r>
          </a:p>
          <a:p>
            <a:r>
              <a:rPr lang="es-MX" sz="2800" dirty="0" smtClean="0"/>
              <a:t>Material, orden y limpieza </a:t>
            </a:r>
          </a:p>
          <a:p>
            <a:r>
              <a:rPr lang="es-MX" sz="2800" dirty="0" smtClean="0"/>
              <a:t>Asistencia</a:t>
            </a:r>
          </a:p>
          <a:p>
            <a:r>
              <a:rPr lang="es-MX" sz="2800" dirty="0" smtClean="0"/>
              <a:t>Participación y disciplina</a:t>
            </a:r>
          </a:p>
          <a:p>
            <a:r>
              <a:rPr lang="es-MX" sz="2800" dirty="0" smtClean="0"/>
              <a:t>Examen y/proyecto</a:t>
            </a:r>
          </a:p>
          <a:p>
            <a:endParaRPr lang="es-MX" sz="2800" dirty="0"/>
          </a:p>
          <a:p>
            <a:r>
              <a:rPr lang="es-MX" sz="2800" dirty="0" smtClean="0"/>
              <a:t>Cada bimestre cambiaran los porcentajes de cada aspecto a evaluar. 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45" y="1264555"/>
            <a:ext cx="4290195" cy="29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9345" y="175098"/>
            <a:ext cx="9870365" cy="5230285"/>
          </a:xfrm>
        </p:spPr>
        <p:txBody>
          <a:bodyPr>
            <a:noAutofit/>
          </a:bodyPr>
          <a:lstStyle/>
          <a:p>
            <a:r>
              <a:rPr lang="es-MX" sz="3200" dirty="0" smtClean="0"/>
              <a:t>Si el alumno no cumple con el reglamento o con alguno de los aspectos a evaluar, recibirá llamados de atención. Dependiendo la gravedad del caso pudiera ser enviado a prefectura para ser anotado en la bitácora o si es necesario recibirá un reporte. </a:t>
            </a:r>
          </a:p>
          <a:p>
            <a:r>
              <a:rPr lang="es-MX" sz="3200" dirty="0" smtClean="0"/>
              <a:t>Si el incumplimiento de deberes es menor, se hará un registro en la lista, al acumular la cuarta llamada de atención, ameritará un reporte.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03" y="4667250"/>
            <a:ext cx="2400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Trabajo en clase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391" y="1322963"/>
            <a:ext cx="10804221" cy="511674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Cada clase se verá un tema distinto, el cual requerirá explicación y ejemplos de parte de la maestra y posteriormente se realizarán actividades con las que el alumno reforzará y pondrá en práctica la teoría vista en la sesión.</a:t>
            </a:r>
          </a:p>
          <a:p>
            <a:r>
              <a:rPr lang="es-MX" sz="2400" dirty="0" smtClean="0"/>
              <a:t>Las actividades que no se terminen en el aula serán realizadas de tarea. </a:t>
            </a:r>
          </a:p>
          <a:p>
            <a:r>
              <a:rPr lang="es-MX" sz="2400" dirty="0" smtClean="0"/>
              <a:t>Las actividades perderán valor si el alumno no trabaja durante la clase, entrega fuera de tiempo, de forma incompleta.</a:t>
            </a:r>
          </a:p>
          <a:p>
            <a:r>
              <a:rPr lang="es-MX" sz="2400" dirty="0" smtClean="0"/>
              <a:t>Se llevará un formato de registro de tareas, al cual tendrá acceso el alumno por medio de la plataforma </a:t>
            </a:r>
            <a:r>
              <a:rPr lang="es-MX" sz="2400" dirty="0" err="1" smtClean="0"/>
              <a:t>wix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.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30187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96093"/>
            <a:ext cx="8911687" cy="796128"/>
          </a:xfrm>
        </p:spPr>
        <p:txBody>
          <a:bodyPr/>
          <a:lstStyle/>
          <a:p>
            <a:r>
              <a:rPr lang="es-MX" dirty="0" smtClean="0"/>
              <a:t>Material, orden y limpieza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3506" y="594157"/>
            <a:ext cx="10745855" cy="4403387"/>
          </a:xfrm>
        </p:spPr>
        <p:txBody>
          <a:bodyPr/>
          <a:lstStyle/>
          <a:p>
            <a:endParaRPr lang="es-MX" dirty="0" smtClean="0"/>
          </a:p>
          <a:p>
            <a:r>
              <a:rPr lang="es-MX" sz="2800" dirty="0" smtClean="0"/>
              <a:t>El alumno deberá contar con el material necesario para cada clase, libro y cuaderno; en algunas clases requeriremos material extra o bibliográfico que será solicitado con días de anticipación.</a:t>
            </a:r>
          </a:p>
          <a:p>
            <a:r>
              <a:rPr lang="es-MX" sz="2800" dirty="0" smtClean="0"/>
              <a:t>El alumno deberá cuidar y conservar su material didáctico, así como mantenerlo limpio. </a:t>
            </a:r>
          </a:p>
          <a:p>
            <a:r>
              <a:rPr lang="es-MX" sz="2800" dirty="0" smtClean="0"/>
              <a:t>Durante la clase y antes de hacer el cambio de aula, recuerda que debes mantener tu lugar limpio y ordenado. 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68" y="46863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Asistencia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8974" y="1264555"/>
            <a:ext cx="8915400" cy="383918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El alumno podrá justificar sus faltas en la materia con previa autorización de coordinación.</a:t>
            </a:r>
          </a:p>
          <a:p>
            <a:endParaRPr lang="es-MX" sz="2800" dirty="0"/>
          </a:p>
          <a:p>
            <a:r>
              <a:rPr lang="es-MX" sz="2800" dirty="0" smtClean="0"/>
              <a:t>En caso de que el alumno no pueda asistir por el motivo que sea a la clase, deberá ponerse al corriente con los temas y actividades realizadas, esto es para no provocar rezago y perder puntos por falta de tareas. 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61" y="3867291"/>
            <a:ext cx="2691639" cy="29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91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672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Materia: Métodos de Estudio </vt:lpstr>
      <vt:lpstr>Reglamento:</vt:lpstr>
      <vt:lpstr>Objetivo de la materia   </vt:lpstr>
      <vt:lpstr>Temario </vt:lpstr>
      <vt:lpstr>Aspectos a evaluar    </vt:lpstr>
      <vt:lpstr>Presentación de PowerPoint</vt:lpstr>
      <vt:lpstr>Trabajo en clase</vt:lpstr>
      <vt:lpstr>Material, orden y limpieza</vt:lpstr>
      <vt:lpstr>Asistencia </vt:lpstr>
      <vt:lpstr>Participación y disciplina </vt:lpstr>
      <vt:lpstr>Examen y/o proyecto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Materia: Métodos de Estudio</dc:title>
  <dc:creator>Pentium</dc:creator>
  <cp:lastModifiedBy>Pentium</cp:lastModifiedBy>
  <cp:revision>28</cp:revision>
  <dcterms:created xsi:type="dcterms:W3CDTF">2017-08-24T16:59:46Z</dcterms:created>
  <dcterms:modified xsi:type="dcterms:W3CDTF">2019-08-28T15:02:32Z</dcterms:modified>
</cp:coreProperties>
</file>