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18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02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696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6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550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74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224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151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1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14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33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13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98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00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29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64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53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531C3C8-9116-4280-9358-185B7910112D}" type="datetimeFigureOut">
              <a:rPr lang="es-MX" smtClean="0"/>
              <a:t>07/11/2019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D02D-2A4D-45F0-BCCB-1802D4B469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6021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46600"/>
            <a:ext cx="9144000" cy="1247350"/>
          </a:xfrm>
        </p:spPr>
        <p:txBody>
          <a:bodyPr/>
          <a:lstStyle/>
          <a:p>
            <a:r>
              <a:rPr lang="es-MX" sz="6000" dirty="0" smtClean="0"/>
              <a:t>Los valores en el juego</a:t>
            </a:r>
            <a:endParaRPr lang="es-MX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15921"/>
            <a:ext cx="9268496" cy="4378817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es-MX" b="1" dirty="0" smtClean="0"/>
              <a:t>Valores éticos . Libertad, honestidad, felicidad, bondad, respeto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estéticos. Creación y belleza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personales. Hábitos, responsabilidad, autodisciplina.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sociales. Música, vestir y entre otras.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políticos:. Paz, orden, unidad, colaboración 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religiosos. Amor, </a:t>
            </a:r>
            <a:r>
              <a:rPr lang="es-MX" b="1" dirty="0" err="1" smtClean="0"/>
              <a:t>fé</a:t>
            </a:r>
            <a:r>
              <a:rPr lang="es-MX" b="1" dirty="0" smtClean="0"/>
              <a:t>, caridad</a:t>
            </a:r>
          </a:p>
          <a:p>
            <a:pPr marL="457200" indent="-457200">
              <a:buAutoNum type="alphaUcParenR"/>
            </a:pPr>
            <a:r>
              <a:rPr lang="es-MX" b="1" dirty="0" smtClean="0"/>
              <a:t>Valores vitales. Salud física y mental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8302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67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Los valores en el juego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valores en el juego</dc:title>
  <dc:creator>michell garcia</dc:creator>
  <cp:lastModifiedBy>michell garcia</cp:lastModifiedBy>
  <cp:revision>1</cp:revision>
  <dcterms:created xsi:type="dcterms:W3CDTF">2019-11-08T02:49:04Z</dcterms:created>
  <dcterms:modified xsi:type="dcterms:W3CDTF">2019-11-08T02:53:33Z</dcterms:modified>
</cp:coreProperties>
</file>